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6" r:id="rId2"/>
    <p:sldId id="301" r:id="rId3"/>
    <p:sldId id="345" r:id="rId4"/>
    <p:sldId id="341" r:id="rId5"/>
    <p:sldId id="331" r:id="rId6"/>
    <p:sldId id="263" r:id="rId7"/>
    <p:sldId id="268" r:id="rId8"/>
    <p:sldId id="271" r:id="rId9"/>
    <p:sldId id="273" r:id="rId10"/>
    <p:sldId id="309" r:id="rId11"/>
    <p:sldId id="317" r:id="rId12"/>
    <p:sldId id="315" r:id="rId13"/>
    <p:sldId id="304" r:id="rId14"/>
    <p:sldId id="318" r:id="rId15"/>
    <p:sldId id="306" r:id="rId16"/>
    <p:sldId id="303" r:id="rId17"/>
    <p:sldId id="340" r:id="rId18"/>
    <p:sldId id="332" r:id="rId19"/>
    <p:sldId id="333" r:id="rId20"/>
    <p:sldId id="334" r:id="rId21"/>
    <p:sldId id="335" r:id="rId22"/>
    <p:sldId id="274" r:id="rId23"/>
    <p:sldId id="324" r:id="rId24"/>
    <p:sldId id="269" r:id="rId25"/>
    <p:sldId id="329" r:id="rId26"/>
    <p:sldId id="328" r:id="rId27"/>
    <p:sldId id="330" r:id="rId28"/>
    <p:sldId id="264" r:id="rId29"/>
    <p:sldId id="348" r:id="rId30"/>
    <p:sldId id="349" r:id="rId31"/>
    <p:sldId id="350" r:id="rId32"/>
    <p:sldId id="352" r:id="rId33"/>
    <p:sldId id="353" r:id="rId34"/>
    <p:sldId id="354" r:id="rId35"/>
    <p:sldId id="351" r:id="rId36"/>
    <p:sldId id="355" r:id="rId37"/>
    <p:sldId id="297" r:id="rId38"/>
    <p:sldId id="347" r:id="rId39"/>
    <p:sldId id="321" r:id="rId40"/>
    <p:sldId id="262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BCBD5ED-2593-4D20-8221-845E6AAA055E}">
          <p14:sldIdLst>
            <p14:sldId id="346"/>
            <p14:sldId id="301"/>
            <p14:sldId id="345"/>
            <p14:sldId id="341"/>
            <p14:sldId id="331"/>
            <p14:sldId id="263"/>
            <p14:sldId id="268"/>
            <p14:sldId id="271"/>
            <p14:sldId id="273"/>
          </p14:sldIdLst>
        </p14:section>
        <p14:section name="hardware" id="{7169384A-A9A6-4320-9C24-FBBAD76B642A}">
          <p14:sldIdLst>
            <p14:sldId id="309"/>
            <p14:sldId id="317"/>
            <p14:sldId id="315"/>
            <p14:sldId id="304"/>
            <p14:sldId id="318"/>
            <p14:sldId id="306"/>
            <p14:sldId id="303"/>
          </p14:sldIdLst>
        </p14:section>
        <p14:section name="code" id="{F111D23D-7E47-4512-8D38-20610DB8BD9C}">
          <p14:sldIdLst>
            <p14:sldId id="340"/>
            <p14:sldId id="332"/>
            <p14:sldId id="333"/>
            <p14:sldId id="334"/>
            <p14:sldId id="335"/>
          </p14:sldIdLst>
        </p14:section>
        <p14:section name="firebase" id="{CEEBC61C-27F2-47A4-9984-A63D5C0C0512}">
          <p14:sldIdLst>
            <p14:sldId id="274"/>
            <p14:sldId id="324"/>
            <p14:sldId id="269"/>
            <p14:sldId id="329"/>
            <p14:sldId id="328"/>
            <p14:sldId id="330"/>
          </p14:sldIdLst>
        </p14:section>
        <p14:section name="android app" id="{DE044D46-95D3-446C-9C4B-872DAF2A47E6}">
          <p14:sldIdLst>
            <p14:sldId id="264"/>
            <p14:sldId id="348"/>
            <p14:sldId id="349"/>
            <p14:sldId id="350"/>
            <p14:sldId id="352"/>
            <p14:sldId id="353"/>
            <p14:sldId id="354"/>
            <p14:sldId id="351"/>
            <p14:sldId id="355"/>
          </p14:sldIdLst>
        </p14:section>
        <p14:section name="end" id="{0E7ADD2C-5C66-4C3F-8E72-A87134DBD005}">
          <p14:sldIdLst>
            <p14:sldId id="297"/>
            <p14:sldId id="347"/>
            <p14:sldId id="321"/>
            <p14:sldId id="262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FE0A"/>
    <a:srgbClr val="214A5A"/>
    <a:srgbClr val="F4F4F4"/>
    <a:srgbClr val="000000"/>
    <a:srgbClr val="FFFFFF"/>
    <a:srgbClr val="00B5F8"/>
    <a:srgbClr val="BFFDF2"/>
    <a:srgbClr val="540EA4"/>
    <a:srgbClr val="0F044C"/>
    <a:srgbClr val="64D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165184-7C7D-43C2-92AC-8C98E9A46721}" v="14" dt="2019-12-09T16:14:14.071"/>
    <p1510:client id="{9BC54960-53DD-4A4C-BBA0-E6658DEB6DFD}" v="98" dt="2019-12-10T06:53:38.901"/>
    <p1510:client id="{A8936C82-6AE9-4906-A8EB-FB77BDB1ABF0}" v="646" dt="2019-12-09T11:25:01.937"/>
    <p1510:client id="{B023BB98-B6ED-4A0F-B7D2-405F35DBE320}" v="752" dt="2019-12-09T16:02:52.083"/>
    <p1510:client id="{C636A9E2-1A8C-4A3C-A065-622BF0D159B2}" v="9" dt="2019-12-10T06:33:16.828"/>
    <p1510:client id="{CA574D32-3AC2-4DEB-88BB-421684B06DEB}" v="1" dt="2019-12-10T06:57:58.809"/>
    <p1510:client id="{CF5C1B9D-EA4D-4951-AFB3-BB6478D25649}" v="1283" dt="2019-12-09T22:00:33.252"/>
    <p1510:client id="{E4B92849-B1AB-40CD-A295-D1D9EFBCC1EA}" v="1" dt="2019-12-09T13:25:28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abh soni" userId="2f14101fdfe1742d" providerId="Windows Live" clId="Web-{E4B92849-B1AB-40CD-A295-D1D9EFBCC1EA}"/>
    <pc:docChg chg="sldOrd">
      <pc:chgData name="Rishabh soni" userId="2f14101fdfe1742d" providerId="Windows Live" clId="Web-{E4B92849-B1AB-40CD-A295-D1D9EFBCC1EA}" dt="2019-12-09T13:25:28.184" v="0"/>
      <pc:docMkLst>
        <pc:docMk/>
      </pc:docMkLst>
      <pc:sldChg chg="ord">
        <pc:chgData name="Rishabh soni" userId="2f14101fdfe1742d" providerId="Windows Live" clId="Web-{E4B92849-B1AB-40CD-A295-D1D9EFBCC1EA}" dt="2019-12-09T13:25:28.184" v="0"/>
        <pc:sldMkLst>
          <pc:docMk/>
          <pc:sldMk cId="3772559564" sldId="301"/>
        </pc:sldMkLst>
      </pc:sldChg>
    </pc:docChg>
  </pc:docChgLst>
  <pc:docChgLst>
    <pc:chgData name="Rishabh soni" userId="2f14101fdfe1742d" providerId="Windows Live" clId="Web-{CA574D32-3AC2-4DEB-88BB-421684B06DEB}"/>
    <pc:docChg chg="delSld modSection">
      <pc:chgData name="Rishabh soni" userId="2f14101fdfe1742d" providerId="Windows Live" clId="Web-{CA574D32-3AC2-4DEB-88BB-421684B06DEB}" dt="2019-12-10T06:57:58.809" v="0"/>
      <pc:docMkLst>
        <pc:docMk/>
      </pc:docMkLst>
      <pc:sldChg chg="del">
        <pc:chgData name="Rishabh soni" userId="2f14101fdfe1742d" providerId="Windows Live" clId="Web-{CA574D32-3AC2-4DEB-88BB-421684B06DEB}" dt="2019-12-10T06:57:58.809" v="0"/>
        <pc:sldMkLst>
          <pc:docMk/>
          <pc:sldMk cId="3021795541" sldId="308"/>
        </pc:sldMkLst>
      </pc:sldChg>
    </pc:docChg>
  </pc:docChgLst>
  <pc:docChgLst>
    <pc:chgData name="Himanshu kumar" userId="34607f519f75a565" providerId="Windows Live" clId="Web-{B023BB98-B6ED-4A0F-B7D2-405F35DBE320}"/>
    <pc:docChg chg="addSld delSld modSld sldOrd modSection">
      <pc:chgData name="Himanshu kumar" userId="34607f519f75a565" providerId="Windows Live" clId="Web-{B023BB98-B6ED-4A0F-B7D2-405F35DBE320}" dt="2019-12-09T16:02:52.083" v="739"/>
      <pc:docMkLst>
        <pc:docMk/>
      </pc:docMkLst>
      <pc:sldChg chg="addSp delSp modSp mod setBg addAnim delAnim modAnim setClrOvrMap">
        <pc:chgData name="Himanshu kumar" userId="34607f519f75a565" providerId="Windows Live" clId="Web-{B023BB98-B6ED-4A0F-B7D2-405F35DBE320}" dt="2019-12-09T14:42:03.110" v="149"/>
        <pc:sldMkLst>
          <pc:docMk/>
          <pc:sldMk cId="3772559564" sldId="301"/>
        </pc:sldMkLst>
        <pc:spChg chg="mod ord">
          <ac:chgData name="Himanshu kumar" userId="34607f519f75a565" providerId="Windows Live" clId="Web-{B023BB98-B6ED-4A0F-B7D2-405F35DBE320}" dt="2019-12-09T14:42:02" v="148" actId="20577"/>
          <ac:spMkLst>
            <pc:docMk/>
            <pc:sldMk cId="3772559564" sldId="301"/>
            <ac:spMk id="2" creationId="{6F622523-C0DA-4507-90A1-72D096F4FA5E}"/>
          </ac:spMkLst>
        </pc:spChg>
        <pc:spChg chg="add del">
          <ac:chgData name="Himanshu kumar" userId="34607f519f75a565" providerId="Windows Live" clId="Web-{B023BB98-B6ED-4A0F-B7D2-405F35DBE320}" dt="2019-12-09T14:27:41.994" v="74"/>
          <ac:spMkLst>
            <pc:docMk/>
            <pc:sldMk cId="3772559564" sldId="301"/>
            <ac:spMk id="15" creationId="{71B2258F-86CA-4D4D-8270-BC05FCDEBFB3}"/>
          </ac:spMkLst>
        </pc:spChg>
        <pc:spChg chg="add del">
          <ac:chgData name="Himanshu kumar" userId="34607f519f75a565" providerId="Windows Live" clId="Web-{B023BB98-B6ED-4A0F-B7D2-405F35DBE320}" dt="2019-12-09T14:27:27.416" v="71"/>
          <ac:spMkLst>
            <pc:docMk/>
            <pc:sldMk cId="3772559564" sldId="301"/>
            <ac:spMk id="17" creationId="{87CC2527-562A-4F69-B487-4371E5B243E7}"/>
          </ac:spMkLst>
        </pc:spChg>
        <pc:spChg chg="add del">
          <ac:chgData name="Himanshu kumar" userId="34607f519f75a565" providerId="Windows Live" clId="Web-{B023BB98-B6ED-4A0F-B7D2-405F35DBE320}" dt="2019-12-09T14:27:41.978" v="73"/>
          <ac:spMkLst>
            <pc:docMk/>
            <pc:sldMk cId="3772559564" sldId="301"/>
            <ac:spMk id="19" creationId="{2FB82883-1DC0-4BE1-A607-009095F3355A}"/>
          </ac:spMkLst>
        </pc:spChg>
        <pc:spChg chg="add del">
          <ac:chgData name="Himanshu kumar" userId="34607f519f75a565" providerId="Windows Live" clId="Web-{B023BB98-B6ED-4A0F-B7D2-405F35DBE320}" dt="2019-12-09T14:27:13.822" v="69"/>
          <ac:spMkLst>
            <pc:docMk/>
            <pc:sldMk cId="3772559564" sldId="301"/>
            <ac:spMk id="20" creationId="{37C89E4B-3C9F-44B9-8B86-D9E3D112D8EC}"/>
          </ac:spMkLst>
        </pc:spChg>
        <pc:spChg chg="add del">
          <ac:chgData name="Himanshu kumar" userId="34607f519f75a565" providerId="Windows Live" clId="Web-{B023BB98-B6ED-4A0F-B7D2-405F35DBE320}" dt="2019-12-09T14:27:41.978" v="73"/>
          <ac:spMkLst>
            <pc:docMk/>
            <pc:sldMk cId="3772559564" sldId="301"/>
            <ac:spMk id="21" creationId="{A3473CF9-37EB-43E7-89EF-D2D1C53D1DAC}"/>
          </ac:spMkLst>
        </pc:spChg>
        <pc:spChg chg="add del">
          <ac:chgData name="Himanshu kumar" userId="34607f519f75a565" providerId="Windows Live" clId="Web-{B023BB98-B6ED-4A0F-B7D2-405F35DBE320}" dt="2019-12-09T14:27:41.978" v="73"/>
          <ac:spMkLst>
            <pc:docMk/>
            <pc:sldMk cId="3772559564" sldId="301"/>
            <ac:spMk id="23" creationId="{586B4EF9-43BA-4655-A6FF-1D8E21574C95}"/>
          </ac:spMkLst>
        </pc:spChg>
        <pc:spChg chg="add del">
          <ac:chgData name="Himanshu kumar" userId="34607f519f75a565" providerId="Windows Live" clId="Web-{B023BB98-B6ED-4A0F-B7D2-405F35DBE320}" dt="2019-12-09T14:41:59.032" v="144"/>
          <ac:spMkLst>
            <pc:docMk/>
            <pc:sldMk cId="3772559564" sldId="301"/>
            <ac:spMk id="25" creationId="{37C89E4B-3C9F-44B9-8B86-D9E3D112D8EC}"/>
          </ac:spMkLst>
        </pc:spChg>
        <pc:spChg chg="add del">
          <ac:chgData name="Himanshu kumar" userId="34607f519f75a565" providerId="Windows Live" clId="Web-{B023BB98-B6ED-4A0F-B7D2-405F35DBE320}" dt="2019-12-09T14:40:08.641" v="85"/>
          <ac:spMkLst>
            <pc:docMk/>
            <pc:sldMk cId="3772559564" sldId="301"/>
            <ac:spMk id="29" creationId="{87CC2527-562A-4F69-B487-4371E5B243E7}"/>
          </ac:spMkLst>
        </pc:spChg>
        <pc:spChg chg="add del">
          <ac:chgData name="Himanshu kumar" userId="34607f519f75a565" providerId="Windows Live" clId="Web-{B023BB98-B6ED-4A0F-B7D2-405F35DBE320}" dt="2019-12-09T14:41:59.032" v="144"/>
          <ac:spMkLst>
            <pc:docMk/>
            <pc:sldMk cId="3772559564" sldId="301"/>
            <ac:spMk id="31" creationId="{07322A9E-F1EC-405E-8971-BA906EFFCCB8}"/>
          </ac:spMkLst>
        </pc:spChg>
        <pc:spChg chg="add del">
          <ac:chgData name="Himanshu kumar" userId="34607f519f75a565" providerId="Windows Live" clId="Web-{B023BB98-B6ED-4A0F-B7D2-405F35DBE320}" dt="2019-12-09T14:39:57.610" v="83"/>
          <ac:spMkLst>
            <pc:docMk/>
            <pc:sldMk cId="3772559564" sldId="301"/>
            <ac:spMk id="32" creationId="{823AC064-BC96-4F32-8AE1-B2FD38754823}"/>
          </ac:spMkLst>
        </pc:spChg>
        <pc:spChg chg="add del">
          <ac:chgData name="Himanshu kumar" userId="34607f519f75a565" providerId="Windows Live" clId="Web-{B023BB98-B6ED-4A0F-B7D2-405F35DBE320}" dt="2019-12-09T14:41:59.032" v="144"/>
          <ac:spMkLst>
            <pc:docMk/>
            <pc:sldMk cId="3772559564" sldId="301"/>
            <ac:spMk id="33" creationId="{A5704422-1118-4FD1-95AD-29A064EB80D9}"/>
          </ac:spMkLst>
        </pc:spChg>
        <pc:spChg chg="add del">
          <ac:chgData name="Himanshu kumar" userId="34607f519f75a565" providerId="Windows Live" clId="Web-{B023BB98-B6ED-4A0F-B7D2-405F35DBE320}" dt="2019-12-09T14:41:59.032" v="144"/>
          <ac:spMkLst>
            <pc:docMk/>
            <pc:sldMk cId="3772559564" sldId="301"/>
            <ac:spMk id="36" creationId="{A88B2AAA-B805-498E-A9E6-98B885855498}"/>
          </ac:spMkLst>
        </pc:spChg>
        <pc:spChg chg="add del">
          <ac:chgData name="Himanshu kumar" userId="34607f519f75a565" providerId="Windows Live" clId="Web-{B023BB98-B6ED-4A0F-B7D2-405F35DBE320}" dt="2019-12-09T14:41:59.032" v="144"/>
          <ac:spMkLst>
            <pc:docMk/>
            <pc:sldMk cId="3772559564" sldId="301"/>
            <ac:spMk id="38" creationId="{9B8051E0-19D7-43E1-BFD9-E6DBFEB3A3F1}"/>
          </ac:spMkLst>
        </pc:spChg>
        <pc:spChg chg="add del">
          <ac:chgData name="Himanshu kumar" userId="34607f519f75a565" providerId="Windows Live" clId="Web-{B023BB98-B6ED-4A0F-B7D2-405F35DBE320}" dt="2019-12-09T14:41:59.032" v="144"/>
          <ac:spMkLst>
            <pc:docMk/>
            <pc:sldMk cId="3772559564" sldId="301"/>
            <ac:spMk id="40" creationId="{4EDB2B02-86A2-46F5-A4BE-B7D9B10411D6}"/>
          </ac:spMkLst>
        </pc:spChg>
        <pc:spChg chg="add del">
          <ac:chgData name="Himanshu kumar" userId="34607f519f75a565" providerId="Windows Live" clId="Web-{B023BB98-B6ED-4A0F-B7D2-405F35DBE320}" dt="2019-12-09T14:41:59.032" v="144"/>
          <ac:spMkLst>
            <pc:docMk/>
            <pc:sldMk cId="3772559564" sldId="301"/>
            <ac:spMk id="42" creationId="{43954639-FB5D-41F4-9560-6F6DFE778425}"/>
          </ac:spMkLst>
        </pc:spChg>
        <pc:spChg chg="add del">
          <ac:chgData name="Himanshu kumar" userId="34607f519f75a565" providerId="Windows Live" clId="Web-{B023BB98-B6ED-4A0F-B7D2-405F35DBE320}" dt="2019-12-09T14:41:59.032" v="144"/>
          <ac:spMkLst>
            <pc:docMk/>
            <pc:sldMk cId="3772559564" sldId="301"/>
            <ac:spMk id="44" creationId="{E898931C-0323-41FA-A036-20F818B1FF81}"/>
          </ac:spMkLst>
        </pc:spChg>
        <pc:spChg chg="add del">
          <ac:chgData name="Himanshu kumar" userId="34607f519f75a565" providerId="Windows Live" clId="Web-{B023BB98-B6ED-4A0F-B7D2-405F35DBE320}" dt="2019-12-09T14:41:59.032" v="144"/>
          <ac:spMkLst>
            <pc:docMk/>
            <pc:sldMk cId="3772559564" sldId="301"/>
            <ac:spMk id="46" creationId="{89AFE9DD-0792-4B98-B4EB-97ACA17E6AA8}"/>
          </ac:spMkLst>
        </pc:spChg>
        <pc:spChg chg="add del">
          <ac:chgData name="Himanshu kumar" userId="34607f519f75a565" providerId="Windows Live" clId="Web-{B023BB98-B6ED-4A0F-B7D2-405F35DBE320}" dt="2019-12-09T14:41:59.032" v="144"/>
          <ac:spMkLst>
            <pc:docMk/>
            <pc:sldMk cId="3772559564" sldId="301"/>
            <ac:spMk id="48" creationId="{3981F5C4-9AE1-404E-AF44-A4E6DB374F9D}"/>
          </ac:spMkLst>
        </pc:spChg>
        <pc:spChg chg="add del">
          <ac:chgData name="Himanshu kumar" userId="34607f519f75a565" providerId="Windows Live" clId="Web-{B023BB98-B6ED-4A0F-B7D2-405F35DBE320}" dt="2019-12-09T14:41:59.032" v="144"/>
          <ac:spMkLst>
            <pc:docMk/>
            <pc:sldMk cId="3772559564" sldId="301"/>
            <ac:spMk id="50" creationId="{763C1781-8726-4FAC-8C45-FF40376BE409}"/>
          </ac:spMkLst>
        </pc:spChg>
        <pc:spChg chg="add del">
          <ac:chgData name="Himanshu kumar" userId="34607f519f75a565" providerId="Windows Live" clId="Web-{B023BB98-B6ED-4A0F-B7D2-405F35DBE320}" dt="2019-12-09T14:41:59.032" v="144"/>
          <ac:spMkLst>
            <pc:docMk/>
            <pc:sldMk cId="3772559564" sldId="301"/>
            <ac:spMk id="52" creationId="{301491B5-56C7-43DC-A3D9-861EECCA056A}"/>
          </ac:spMkLst>
        </pc:spChg>
        <pc:spChg chg="add del">
          <ac:chgData name="Himanshu kumar" userId="34607f519f75a565" providerId="Windows Live" clId="Web-{B023BB98-B6ED-4A0F-B7D2-405F35DBE320}" dt="2019-12-09T14:41:59.032" v="144"/>
          <ac:spMkLst>
            <pc:docMk/>
            <pc:sldMk cId="3772559564" sldId="301"/>
            <ac:spMk id="54" creationId="{237E2353-22DF-46E0-A200-FB30F8F394E2}"/>
          </ac:spMkLst>
        </pc:spChg>
        <pc:spChg chg="add del">
          <ac:chgData name="Himanshu kumar" userId="34607f519f75a565" providerId="Windows Live" clId="Web-{B023BB98-B6ED-4A0F-B7D2-405F35DBE320}" dt="2019-12-09T14:41:59.032" v="144"/>
          <ac:spMkLst>
            <pc:docMk/>
            <pc:sldMk cId="3772559564" sldId="301"/>
            <ac:spMk id="56" creationId="{DD6138DB-057B-45F7-A5F4-E7BFDA20D02C}"/>
          </ac:spMkLst>
        </pc:spChg>
        <pc:spChg chg="add del">
          <ac:chgData name="Himanshu kumar" userId="34607f519f75a565" providerId="Windows Live" clId="Web-{B023BB98-B6ED-4A0F-B7D2-405F35DBE320}" dt="2019-12-09T14:41:59.032" v="144"/>
          <ac:spMkLst>
            <pc:docMk/>
            <pc:sldMk cId="3772559564" sldId="301"/>
            <ac:spMk id="58" creationId="{79A54AB1-B64F-4843-BFAB-81CB74E66B65}"/>
          </ac:spMkLst>
        </pc:spChg>
        <pc:spChg chg="add del">
          <ac:chgData name="Himanshu kumar" userId="34607f519f75a565" providerId="Windows Live" clId="Web-{B023BB98-B6ED-4A0F-B7D2-405F35DBE320}" dt="2019-12-09T14:41:47.516" v="117"/>
          <ac:spMkLst>
            <pc:docMk/>
            <pc:sldMk cId="3772559564" sldId="301"/>
            <ac:spMk id="63" creationId="{07322A9E-F1EC-405E-8971-BA906EFFCCB8}"/>
          </ac:spMkLst>
        </pc:spChg>
        <pc:spChg chg="add del">
          <ac:chgData name="Himanshu kumar" userId="34607f519f75a565" providerId="Windows Live" clId="Web-{B023BB98-B6ED-4A0F-B7D2-405F35DBE320}" dt="2019-12-09T14:41:47.516" v="117"/>
          <ac:spMkLst>
            <pc:docMk/>
            <pc:sldMk cId="3772559564" sldId="301"/>
            <ac:spMk id="65" creationId="{A5704422-1118-4FD1-95AD-29A064EB80D9}"/>
          </ac:spMkLst>
        </pc:spChg>
        <pc:spChg chg="add del">
          <ac:chgData name="Himanshu kumar" userId="34607f519f75a565" providerId="Windows Live" clId="Web-{B023BB98-B6ED-4A0F-B7D2-405F35DBE320}" dt="2019-12-09T14:41:47.516" v="117"/>
          <ac:spMkLst>
            <pc:docMk/>
            <pc:sldMk cId="3772559564" sldId="301"/>
            <ac:spMk id="67" creationId="{A88B2AAA-B805-498E-A9E6-98B885855498}"/>
          </ac:spMkLst>
        </pc:spChg>
        <pc:spChg chg="add del">
          <ac:chgData name="Himanshu kumar" userId="34607f519f75a565" providerId="Windows Live" clId="Web-{B023BB98-B6ED-4A0F-B7D2-405F35DBE320}" dt="2019-12-09T14:41:47.516" v="117"/>
          <ac:spMkLst>
            <pc:docMk/>
            <pc:sldMk cId="3772559564" sldId="301"/>
            <ac:spMk id="69" creationId="{9B8051E0-19D7-43E1-BFD9-E6DBFEB3A3F1}"/>
          </ac:spMkLst>
        </pc:spChg>
        <pc:spChg chg="add del">
          <ac:chgData name="Himanshu kumar" userId="34607f519f75a565" providerId="Windows Live" clId="Web-{B023BB98-B6ED-4A0F-B7D2-405F35DBE320}" dt="2019-12-09T14:41:47.516" v="117"/>
          <ac:spMkLst>
            <pc:docMk/>
            <pc:sldMk cId="3772559564" sldId="301"/>
            <ac:spMk id="71" creationId="{4EDB2B02-86A2-46F5-A4BE-B7D9B10411D6}"/>
          </ac:spMkLst>
        </pc:spChg>
        <pc:spChg chg="add del">
          <ac:chgData name="Himanshu kumar" userId="34607f519f75a565" providerId="Windows Live" clId="Web-{B023BB98-B6ED-4A0F-B7D2-405F35DBE320}" dt="2019-12-09T14:41:47.516" v="117"/>
          <ac:spMkLst>
            <pc:docMk/>
            <pc:sldMk cId="3772559564" sldId="301"/>
            <ac:spMk id="73" creationId="{43954639-FB5D-41F4-9560-6F6DFE778425}"/>
          </ac:spMkLst>
        </pc:spChg>
        <pc:spChg chg="add del">
          <ac:chgData name="Himanshu kumar" userId="34607f519f75a565" providerId="Windows Live" clId="Web-{B023BB98-B6ED-4A0F-B7D2-405F35DBE320}" dt="2019-12-09T14:41:47.516" v="117"/>
          <ac:spMkLst>
            <pc:docMk/>
            <pc:sldMk cId="3772559564" sldId="301"/>
            <ac:spMk id="75" creationId="{E898931C-0323-41FA-A036-20F818B1FF81}"/>
          </ac:spMkLst>
        </pc:spChg>
        <pc:spChg chg="add del">
          <ac:chgData name="Himanshu kumar" userId="34607f519f75a565" providerId="Windows Live" clId="Web-{B023BB98-B6ED-4A0F-B7D2-405F35DBE320}" dt="2019-12-09T14:41:47.516" v="117"/>
          <ac:spMkLst>
            <pc:docMk/>
            <pc:sldMk cId="3772559564" sldId="301"/>
            <ac:spMk id="77" creationId="{89AFE9DD-0792-4B98-B4EB-97ACA17E6AA8}"/>
          </ac:spMkLst>
        </pc:spChg>
        <pc:spChg chg="add del">
          <ac:chgData name="Himanshu kumar" userId="34607f519f75a565" providerId="Windows Live" clId="Web-{B023BB98-B6ED-4A0F-B7D2-405F35DBE320}" dt="2019-12-09T14:41:47.516" v="117"/>
          <ac:spMkLst>
            <pc:docMk/>
            <pc:sldMk cId="3772559564" sldId="301"/>
            <ac:spMk id="79" creationId="{3981F5C4-9AE1-404E-AF44-A4E6DB374F9D}"/>
          </ac:spMkLst>
        </pc:spChg>
        <pc:spChg chg="add del">
          <ac:chgData name="Himanshu kumar" userId="34607f519f75a565" providerId="Windows Live" clId="Web-{B023BB98-B6ED-4A0F-B7D2-405F35DBE320}" dt="2019-12-09T14:41:47.516" v="117"/>
          <ac:spMkLst>
            <pc:docMk/>
            <pc:sldMk cId="3772559564" sldId="301"/>
            <ac:spMk id="81" creationId="{763C1781-8726-4FAC-8C45-FF40376BE409}"/>
          </ac:spMkLst>
        </pc:spChg>
        <pc:spChg chg="add del">
          <ac:chgData name="Himanshu kumar" userId="34607f519f75a565" providerId="Windows Live" clId="Web-{B023BB98-B6ED-4A0F-B7D2-405F35DBE320}" dt="2019-12-09T14:41:47.516" v="117"/>
          <ac:spMkLst>
            <pc:docMk/>
            <pc:sldMk cId="3772559564" sldId="301"/>
            <ac:spMk id="83" creationId="{301491B5-56C7-43DC-A3D9-861EECCA056A}"/>
          </ac:spMkLst>
        </pc:spChg>
        <pc:spChg chg="add del">
          <ac:chgData name="Himanshu kumar" userId="34607f519f75a565" providerId="Windows Live" clId="Web-{B023BB98-B6ED-4A0F-B7D2-405F35DBE320}" dt="2019-12-09T14:41:47.516" v="117"/>
          <ac:spMkLst>
            <pc:docMk/>
            <pc:sldMk cId="3772559564" sldId="301"/>
            <ac:spMk id="85" creationId="{237E2353-22DF-46E0-A200-FB30F8F394E2}"/>
          </ac:spMkLst>
        </pc:spChg>
        <pc:spChg chg="add del">
          <ac:chgData name="Himanshu kumar" userId="34607f519f75a565" providerId="Windows Live" clId="Web-{B023BB98-B6ED-4A0F-B7D2-405F35DBE320}" dt="2019-12-09T14:41:47.516" v="117"/>
          <ac:spMkLst>
            <pc:docMk/>
            <pc:sldMk cId="3772559564" sldId="301"/>
            <ac:spMk id="87" creationId="{DD6138DB-057B-45F7-A5F4-E7BFDA20D02C}"/>
          </ac:spMkLst>
        </pc:spChg>
        <pc:spChg chg="add del">
          <ac:chgData name="Himanshu kumar" userId="34607f519f75a565" providerId="Windows Live" clId="Web-{B023BB98-B6ED-4A0F-B7D2-405F35DBE320}" dt="2019-12-09T14:41:47.516" v="117"/>
          <ac:spMkLst>
            <pc:docMk/>
            <pc:sldMk cId="3772559564" sldId="301"/>
            <ac:spMk id="89" creationId="{79A54AB1-B64F-4843-BFAB-81CB74E66B65}"/>
          </ac:spMkLst>
        </pc:spChg>
        <pc:picChg chg="add del mod">
          <ac:chgData name="Himanshu kumar" userId="34607f519f75a565" providerId="Windows Live" clId="Web-{B023BB98-B6ED-4A0F-B7D2-405F35DBE320}" dt="2019-12-09T14:42:00.141" v="145"/>
          <ac:picMkLst>
            <pc:docMk/>
            <pc:sldMk cId="3772559564" sldId="301"/>
            <ac:picMk id="3" creationId="{C4B00118-EFA6-44B2-B04D-FF855F3596C7}"/>
          </ac:picMkLst>
        </pc:picChg>
        <pc:picChg chg="add del mod">
          <ac:chgData name="Himanshu kumar" userId="34607f519f75a565" providerId="Windows Live" clId="Web-{B023BB98-B6ED-4A0F-B7D2-405F35DBE320}" dt="2019-12-09T14:42:03.110" v="149"/>
          <ac:picMkLst>
            <pc:docMk/>
            <pc:sldMk cId="3772559564" sldId="301"/>
            <ac:picMk id="4" creationId="{6A948F6C-E034-4AF7-82DD-0FFFD74C3CD0}"/>
          </ac:picMkLst>
        </pc:picChg>
        <pc:cxnChg chg="add del">
          <ac:chgData name="Himanshu kumar" userId="34607f519f75a565" providerId="Windows Live" clId="Web-{B023BB98-B6ED-4A0F-B7D2-405F35DBE320}" dt="2019-12-09T14:27:27.416" v="71"/>
          <ac:cxnSpMkLst>
            <pc:docMk/>
            <pc:sldMk cId="3772559564" sldId="301"/>
            <ac:cxnSpMk id="18" creationId="{BCDAEC91-5BCE-4B55-9CC0-43EF94CB734B}"/>
          </ac:cxnSpMkLst>
        </pc:cxnChg>
        <pc:cxnChg chg="add del">
          <ac:chgData name="Himanshu kumar" userId="34607f519f75a565" providerId="Windows Live" clId="Web-{B023BB98-B6ED-4A0F-B7D2-405F35DBE320}" dt="2019-12-09T14:27:13.822" v="69"/>
          <ac:cxnSpMkLst>
            <pc:docMk/>
            <pc:sldMk cId="3772559564" sldId="301"/>
            <ac:cxnSpMk id="22" creationId="{AA2EAA10-076F-46BD-8F0F-B9A2FB77A85C}"/>
          </ac:cxnSpMkLst>
        </pc:cxnChg>
        <pc:cxnChg chg="add del">
          <ac:chgData name="Himanshu kumar" userId="34607f519f75a565" providerId="Windows Live" clId="Web-{B023BB98-B6ED-4A0F-B7D2-405F35DBE320}" dt="2019-12-09T14:27:13.822" v="69"/>
          <ac:cxnSpMkLst>
            <pc:docMk/>
            <pc:sldMk cId="3772559564" sldId="301"/>
            <ac:cxnSpMk id="24" creationId="{D891E407-403B-4764-86C9-33A56D3BCAA3}"/>
          </ac:cxnSpMkLst>
        </pc:cxnChg>
        <pc:cxnChg chg="add del">
          <ac:chgData name="Himanshu kumar" userId="34607f519f75a565" providerId="Windows Live" clId="Web-{B023BB98-B6ED-4A0F-B7D2-405F35DBE320}" dt="2019-12-09T14:41:59.032" v="144"/>
          <ac:cxnSpMkLst>
            <pc:docMk/>
            <pc:sldMk cId="3772559564" sldId="301"/>
            <ac:cxnSpMk id="26" creationId="{AA2EAA10-076F-46BD-8F0F-B9A2FB77A85C}"/>
          </ac:cxnSpMkLst>
        </pc:cxnChg>
        <pc:cxnChg chg="add del">
          <ac:chgData name="Himanshu kumar" userId="34607f519f75a565" providerId="Windows Live" clId="Web-{B023BB98-B6ED-4A0F-B7D2-405F35DBE320}" dt="2019-12-09T14:41:59.032" v="144"/>
          <ac:cxnSpMkLst>
            <pc:docMk/>
            <pc:sldMk cId="3772559564" sldId="301"/>
            <ac:cxnSpMk id="27" creationId="{D891E407-403B-4764-86C9-33A56D3BCAA3}"/>
          </ac:cxnSpMkLst>
        </pc:cxnChg>
        <pc:cxnChg chg="add del">
          <ac:chgData name="Himanshu kumar" userId="34607f519f75a565" providerId="Windows Live" clId="Web-{B023BB98-B6ED-4A0F-B7D2-405F35DBE320}" dt="2019-12-09T14:40:08.641" v="85"/>
          <ac:cxnSpMkLst>
            <pc:docMk/>
            <pc:sldMk cId="3772559564" sldId="301"/>
            <ac:cxnSpMk id="30" creationId="{BCDAEC91-5BCE-4B55-9CC0-43EF94CB734B}"/>
          </ac:cxnSpMkLst>
        </pc:cxnChg>
        <pc:cxnChg chg="add del">
          <ac:chgData name="Himanshu kumar" userId="34607f519f75a565" providerId="Windows Live" clId="Web-{B023BB98-B6ED-4A0F-B7D2-405F35DBE320}" dt="2019-12-09T14:39:57.610" v="83"/>
          <ac:cxnSpMkLst>
            <pc:docMk/>
            <pc:sldMk cId="3772559564" sldId="301"/>
            <ac:cxnSpMk id="34" creationId="{7E7C77BC-7138-40B1-A15B-20F57A494629}"/>
          </ac:cxnSpMkLst>
        </pc:cxnChg>
      </pc:sldChg>
      <pc:sldChg chg="del">
        <pc:chgData name="Himanshu kumar" userId="34607f519f75a565" providerId="Windows Live" clId="Web-{B023BB98-B6ED-4A0F-B7D2-405F35DBE320}" dt="2019-12-09T14:11:29.320" v="0"/>
        <pc:sldMkLst>
          <pc:docMk/>
          <pc:sldMk cId="1068474387" sldId="332"/>
        </pc:sldMkLst>
      </pc:sldChg>
      <pc:sldChg chg="addSp modSp">
        <pc:chgData name="Himanshu kumar" userId="34607f519f75a565" providerId="Windows Live" clId="Web-{B023BB98-B6ED-4A0F-B7D2-405F35DBE320}" dt="2019-12-09T14:13:22.086" v="14" actId="1076"/>
        <pc:sldMkLst>
          <pc:docMk/>
          <pc:sldMk cId="3361620975" sldId="333"/>
        </pc:sldMkLst>
        <pc:picChg chg="add mod">
          <ac:chgData name="Himanshu kumar" userId="34607f519f75a565" providerId="Windows Live" clId="Web-{B023BB98-B6ED-4A0F-B7D2-405F35DBE320}" dt="2019-12-09T14:13:22.086" v="14" actId="1076"/>
          <ac:picMkLst>
            <pc:docMk/>
            <pc:sldMk cId="3361620975" sldId="333"/>
            <ac:picMk id="2" creationId="{FF18A3D1-4832-437F-84DE-C875D60CA108}"/>
          </ac:picMkLst>
        </pc:picChg>
        <pc:picChg chg="mod modCrop">
          <ac:chgData name="Himanshu kumar" userId="34607f519f75a565" providerId="Windows Live" clId="Web-{B023BB98-B6ED-4A0F-B7D2-405F35DBE320}" dt="2019-12-09T14:12:04.055" v="3" actId="1076"/>
          <ac:picMkLst>
            <pc:docMk/>
            <pc:sldMk cId="3361620975" sldId="333"/>
            <ac:picMk id="5" creationId="{484B7728-FB23-48A0-A23A-7147C9308986}"/>
          </ac:picMkLst>
        </pc:picChg>
      </pc:sldChg>
      <pc:sldChg chg="addSp delSp modSp mod setBg">
        <pc:chgData name="Himanshu kumar" userId="34607f519f75a565" providerId="Windows Live" clId="Web-{B023BB98-B6ED-4A0F-B7D2-405F35DBE320}" dt="2019-12-09T14:22:15.603" v="54" actId="14100"/>
        <pc:sldMkLst>
          <pc:docMk/>
          <pc:sldMk cId="4106441790" sldId="334"/>
        </pc:sldMkLst>
        <pc:picChg chg="add mod ord">
          <ac:chgData name="Himanshu kumar" userId="34607f519f75a565" providerId="Windows Live" clId="Web-{B023BB98-B6ED-4A0F-B7D2-405F35DBE320}" dt="2019-12-09T14:21:03.524" v="42"/>
          <ac:picMkLst>
            <pc:docMk/>
            <pc:sldMk cId="4106441790" sldId="334"/>
            <ac:picMk id="2" creationId="{886A0B57-B6A2-409E-8DBD-D63A90637B67}"/>
          </ac:picMkLst>
        </pc:picChg>
        <pc:picChg chg="del mod modCrop">
          <ac:chgData name="Himanshu kumar" userId="34607f519f75a565" providerId="Windows Live" clId="Web-{B023BB98-B6ED-4A0F-B7D2-405F35DBE320}" dt="2019-12-09T14:12:34.836" v="6"/>
          <ac:picMkLst>
            <pc:docMk/>
            <pc:sldMk cId="4106441790" sldId="334"/>
            <ac:picMk id="4" creationId="{57E13A0D-3A7F-4798-9532-B12F5BA58302}"/>
          </ac:picMkLst>
        </pc:picChg>
        <pc:picChg chg="add mod">
          <ac:chgData name="Himanshu kumar" userId="34607f519f75a565" providerId="Windows Live" clId="Web-{B023BB98-B6ED-4A0F-B7D2-405F35DBE320}" dt="2019-12-09T14:21:53.978" v="49" actId="1076"/>
          <ac:picMkLst>
            <pc:docMk/>
            <pc:sldMk cId="4106441790" sldId="334"/>
            <ac:picMk id="5" creationId="{A4F7F771-C1DE-453D-B731-820F2BF404CA}"/>
          </ac:picMkLst>
        </pc:picChg>
        <pc:picChg chg="add mod">
          <ac:chgData name="Himanshu kumar" userId="34607f519f75a565" providerId="Windows Live" clId="Web-{B023BB98-B6ED-4A0F-B7D2-405F35DBE320}" dt="2019-12-09T14:22:15.603" v="54" actId="14100"/>
          <ac:picMkLst>
            <pc:docMk/>
            <pc:sldMk cId="4106441790" sldId="334"/>
            <ac:picMk id="7" creationId="{5388DE38-05B7-4B89-91C8-0316A2156743}"/>
          </ac:picMkLst>
        </pc:picChg>
      </pc:sldChg>
      <pc:sldChg chg="addSp delSp modSp">
        <pc:chgData name="Himanshu kumar" userId="34607f519f75a565" providerId="Windows Live" clId="Web-{B023BB98-B6ED-4A0F-B7D2-405F35DBE320}" dt="2019-12-09T14:23:47.806" v="61" actId="1076"/>
        <pc:sldMkLst>
          <pc:docMk/>
          <pc:sldMk cId="3513614041" sldId="335"/>
        </pc:sldMkLst>
        <pc:picChg chg="add mod">
          <ac:chgData name="Himanshu kumar" userId="34607f519f75a565" providerId="Windows Live" clId="Web-{B023BB98-B6ED-4A0F-B7D2-405F35DBE320}" dt="2019-12-09T14:23:47.806" v="61" actId="1076"/>
          <ac:picMkLst>
            <pc:docMk/>
            <pc:sldMk cId="3513614041" sldId="335"/>
            <ac:picMk id="2" creationId="{DEB70EE4-CC17-4F0D-B7DC-ABF98CD7B609}"/>
          </ac:picMkLst>
        </pc:picChg>
        <pc:picChg chg="del mod modCrop">
          <ac:chgData name="Himanshu kumar" userId="34607f519f75a565" providerId="Windows Live" clId="Web-{B023BB98-B6ED-4A0F-B7D2-405F35DBE320}" dt="2019-12-09T14:18:53.352" v="25"/>
          <ac:picMkLst>
            <pc:docMk/>
            <pc:sldMk cId="3513614041" sldId="335"/>
            <ac:picMk id="3" creationId="{C019AA51-36D2-4016-9883-E8BDCDEBD28B}"/>
          </ac:picMkLst>
        </pc:picChg>
      </pc:sldChg>
      <pc:sldChg chg="delSp modSp del">
        <pc:chgData name="Himanshu kumar" userId="34607f519f75a565" providerId="Windows Live" clId="Web-{B023BB98-B6ED-4A0F-B7D2-405F35DBE320}" dt="2019-12-09T14:23:51.993" v="62"/>
        <pc:sldMkLst>
          <pc:docMk/>
          <pc:sldMk cId="2155972995" sldId="336"/>
        </pc:sldMkLst>
        <pc:picChg chg="del mod modCrop">
          <ac:chgData name="Himanshu kumar" userId="34607f519f75a565" providerId="Windows Live" clId="Web-{B023BB98-B6ED-4A0F-B7D2-405F35DBE320}" dt="2019-12-09T14:19:54.743" v="35"/>
          <ac:picMkLst>
            <pc:docMk/>
            <pc:sldMk cId="2155972995" sldId="336"/>
            <ac:picMk id="2" creationId="{B039E722-19F5-4766-84FB-98A6DEDE48F7}"/>
          </ac:picMkLst>
        </pc:picChg>
      </pc:sldChg>
      <pc:sldChg chg="delSp modSp del">
        <pc:chgData name="Himanshu kumar" userId="34607f519f75a565" providerId="Windows Live" clId="Web-{B023BB98-B6ED-4A0F-B7D2-405F35DBE320}" dt="2019-12-09T14:23:53.618" v="63"/>
        <pc:sldMkLst>
          <pc:docMk/>
          <pc:sldMk cId="2657789856" sldId="337"/>
        </pc:sldMkLst>
        <pc:picChg chg="del mod modCrop">
          <ac:chgData name="Himanshu kumar" userId="34607f519f75a565" providerId="Windows Live" clId="Web-{B023BB98-B6ED-4A0F-B7D2-405F35DBE320}" dt="2019-12-09T14:21:41.087" v="46"/>
          <ac:picMkLst>
            <pc:docMk/>
            <pc:sldMk cId="2657789856" sldId="337"/>
            <ac:picMk id="2" creationId="{C0895DE1-B732-476A-8705-2FCFDE828F20}"/>
          </ac:picMkLst>
        </pc:picChg>
      </pc:sldChg>
      <pc:sldChg chg="addSp delSp modSp del">
        <pc:chgData name="Himanshu kumar" userId="34607f519f75a565" providerId="Windows Live" clId="Web-{B023BB98-B6ED-4A0F-B7D2-405F35DBE320}" dt="2019-12-09T14:23:53.868" v="64"/>
        <pc:sldMkLst>
          <pc:docMk/>
          <pc:sldMk cId="571792666" sldId="338"/>
        </pc:sldMkLst>
        <pc:picChg chg="add del mod modCrop">
          <ac:chgData name="Himanshu kumar" userId="34607f519f75a565" providerId="Windows Live" clId="Web-{B023BB98-B6ED-4A0F-B7D2-405F35DBE320}" dt="2019-12-09T14:22:45.009" v="55"/>
          <ac:picMkLst>
            <pc:docMk/>
            <pc:sldMk cId="571792666" sldId="338"/>
            <ac:picMk id="2" creationId="{9C4849DA-9718-4848-937D-4D47B64A47ED}"/>
          </ac:picMkLst>
        </pc:picChg>
      </pc:sldChg>
      <pc:sldChg chg="addSp modSp addAnim modAnim">
        <pc:chgData name="Himanshu kumar" userId="34607f519f75a565" providerId="Windows Live" clId="Web-{B023BB98-B6ED-4A0F-B7D2-405F35DBE320}" dt="2019-12-09T15:07:47.253" v="552" actId="20577"/>
        <pc:sldMkLst>
          <pc:docMk/>
          <pc:sldMk cId="3907476739" sldId="341"/>
        </pc:sldMkLst>
        <pc:spChg chg="add mod ord">
          <ac:chgData name="Himanshu kumar" userId="34607f519f75a565" providerId="Windows Live" clId="Web-{B023BB98-B6ED-4A0F-B7D2-405F35DBE320}" dt="2019-12-09T15:05:22.128" v="493" actId="14100"/>
          <ac:spMkLst>
            <pc:docMk/>
            <pc:sldMk cId="3907476739" sldId="341"/>
            <ac:spMk id="2" creationId="{D7A340B2-8C3C-4886-ABD3-772BB087E6C1}"/>
          </ac:spMkLst>
        </pc:spChg>
        <pc:spChg chg="add mod">
          <ac:chgData name="Himanshu kumar" userId="34607f519f75a565" providerId="Windows Live" clId="Web-{B023BB98-B6ED-4A0F-B7D2-405F35DBE320}" dt="2019-12-09T15:07:47.253" v="552" actId="20577"/>
          <ac:spMkLst>
            <pc:docMk/>
            <pc:sldMk cId="3907476739" sldId="341"/>
            <ac:spMk id="3" creationId="{90F3DF61-8F16-4871-A393-615D9F2C5CE8}"/>
          </ac:spMkLst>
        </pc:spChg>
        <pc:spChg chg="add mod">
          <ac:chgData name="Himanshu kumar" userId="34607f519f75a565" providerId="Windows Live" clId="Web-{B023BB98-B6ED-4A0F-B7D2-405F35DBE320}" dt="2019-12-09T15:04:53.862" v="470" actId="14100"/>
          <ac:spMkLst>
            <pc:docMk/>
            <pc:sldMk cId="3907476739" sldId="341"/>
            <ac:spMk id="6" creationId="{B7AED778-397C-4E2F-95DB-38705304FB6E}"/>
          </ac:spMkLst>
        </pc:spChg>
        <pc:picChg chg="mod">
          <ac:chgData name="Himanshu kumar" userId="34607f519f75a565" providerId="Windows Live" clId="Web-{B023BB98-B6ED-4A0F-B7D2-405F35DBE320}" dt="2019-12-09T15:04:29.487" v="453" actId="1076"/>
          <ac:picMkLst>
            <pc:docMk/>
            <pc:sldMk cId="3907476739" sldId="341"/>
            <ac:picMk id="5" creationId="{BFBB4729-9020-4B26-97BF-D72CD0831A8C}"/>
          </ac:picMkLst>
        </pc:picChg>
        <pc:picChg chg="mod">
          <ac:chgData name="Himanshu kumar" userId="34607f519f75a565" providerId="Windows Live" clId="Web-{B023BB98-B6ED-4A0F-B7D2-405F35DBE320}" dt="2019-12-09T15:05:36.440" v="495" actId="1076"/>
          <ac:picMkLst>
            <pc:docMk/>
            <pc:sldMk cId="3907476739" sldId="341"/>
            <ac:picMk id="26" creationId="{F15C0A39-F444-4997-8BF0-05C7DF1083B8}"/>
          </ac:picMkLst>
        </pc:picChg>
      </pc:sldChg>
      <pc:sldChg chg="addSp delSp modSp new mod ord setBg addAnim modAnim">
        <pc:chgData name="Himanshu kumar" userId="34607f519f75a565" providerId="Windows Live" clId="Web-{B023BB98-B6ED-4A0F-B7D2-405F35DBE320}" dt="2019-12-09T15:18:25.662" v="726" actId="1076"/>
        <pc:sldMkLst>
          <pc:docMk/>
          <pc:sldMk cId="2442376419" sldId="345"/>
        </pc:sldMkLst>
        <pc:spChg chg="del">
          <ac:chgData name="Himanshu kumar" userId="34607f519f75a565" providerId="Windows Live" clId="Web-{B023BB98-B6ED-4A0F-B7D2-405F35DBE320}" dt="2019-12-09T15:08:08.519" v="555"/>
          <ac:spMkLst>
            <pc:docMk/>
            <pc:sldMk cId="2442376419" sldId="345"/>
            <ac:spMk id="2" creationId="{F3B8E9A7-96DD-4F67-9E63-F3CEEF327E10}"/>
          </ac:spMkLst>
        </pc:spChg>
        <pc:spChg chg="mod">
          <ac:chgData name="Himanshu kumar" userId="34607f519f75a565" providerId="Windows Live" clId="Web-{B023BB98-B6ED-4A0F-B7D2-405F35DBE320}" dt="2019-12-09T15:16:06.911" v="721" actId="1076"/>
          <ac:spMkLst>
            <pc:docMk/>
            <pc:sldMk cId="2442376419" sldId="345"/>
            <ac:spMk id="3" creationId="{01854F32-E7D3-4EAF-B190-F3A5320055EA}"/>
          </ac:spMkLst>
        </pc:spChg>
        <pc:spChg chg="add mod ord">
          <ac:chgData name="Himanshu kumar" userId="34607f519f75a565" providerId="Windows Live" clId="Web-{B023BB98-B6ED-4A0F-B7D2-405F35DBE320}" dt="2019-12-09T15:18:25.662" v="726" actId="1076"/>
          <ac:spMkLst>
            <pc:docMk/>
            <pc:sldMk cId="2442376419" sldId="345"/>
            <ac:spMk id="4" creationId="{3D7E5951-18CC-4ACF-81C6-C6651D3B553D}"/>
          </ac:spMkLst>
        </pc:spChg>
        <pc:spChg chg="add">
          <ac:chgData name="Himanshu kumar" userId="34607f519f75a565" providerId="Windows Live" clId="Web-{B023BB98-B6ED-4A0F-B7D2-405F35DBE320}" dt="2019-12-09T15:10:50.332" v="569"/>
          <ac:spMkLst>
            <pc:docMk/>
            <pc:sldMk cId="2442376419" sldId="345"/>
            <ac:spMk id="8" creationId="{3B854194-185D-494D-905C-7C7CB2E30F6E}"/>
          </ac:spMkLst>
        </pc:spChg>
        <pc:spChg chg="add">
          <ac:chgData name="Himanshu kumar" userId="34607f519f75a565" providerId="Windows Live" clId="Web-{B023BB98-B6ED-4A0F-B7D2-405F35DBE320}" dt="2019-12-09T15:10:50.332" v="569"/>
          <ac:spMkLst>
            <pc:docMk/>
            <pc:sldMk cId="2442376419" sldId="345"/>
            <ac:spMk id="10" creationId="{B4F5FA0D-0104-4987-8241-EFF7C85B88DE}"/>
          </ac:spMkLst>
        </pc:spChg>
        <pc:picChg chg="add">
          <ac:chgData name="Himanshu kumar" userId="34607f519f75a565" providerId="Windows Live" clId="Web-{B023BB98-B6ED-4A0F-B7D2-405F35DBE320}" dt="2019-12-09T15:10:50.332" v="569"/>
          <ac:picMkLst>
            <pc:docMk/>
            <pc:sldMk cId="2442376419" sldId="345"/>
            <ac:picMk id="12" creationId="{2897127E-6CEF-446C-BE87-93B7C46E49D1}"/>
          </ac:picMkLst>
        </pc:picChg>
      </pc:sldChg>
      <pc:sldChg chg="add del replId">
        <pc:chgData name="Himanshu kumar" userId="34607f519f75a565" providerId="Windows Live" clId="Web-{B023BB98-B6ED-4A0F-B7D2-405F35DBE320}" dt="2019-12-09T14:50:26.330" v="355"/>
        <pc:sldMkLst>
          <pc:docMk/>
          <pc:sldMk cId="776269399" sldId="346"/>
        </pc:sldMkLst>
      </pc:sldChg>
      <pc:sldChg chg="addSp delSp modSp new ord">
        <pc:chgData name="Himanshu kumar" userId="34607f519f75a565" providerId="Windows Live" clId="Web-{B023BB98-B6ED-4A0F-B7D2-405F35DBE320}" dt="2019-12-09T16:02:52.083" v="739"/>
        <pc:sldMkLst>
          <pc:docMk/>
          <pc:sldMk cId="3616290204" sldId="346"/>
        </pc:sldMkLst>
        <pc:spChg chg="del">
          <ac:chgData name="Himanshu kumar" userId="34607f519f75a565" providerId="Windows Live" clId="Web-{B023BB98-B6ED-4A0F-B7D2-405F35DBE320}" dt="2019-12-09T15:25:08.416" v="729"/>
          <ac:spMkLst>
            <pc:docMk/>
            <pc:sldMk cId="3616290204" sldId="346"/>
            <ac:spMk id="2" creationId="{89B42A04-A339-4D2D-B787-BFACD99861CA}"/>
          </ac:spMkLst>
        </pc:spChg>
        <pc:spChg chg="del">
          <ac:chgData name="Himanshu kumar" userId="34607f519f75a565" providerId="Windows Live" clId="Web-{B023BB98-B6ED-4A0F-B7D2-405F35DBE320}" dt="2019-12-09T15:26:16.979" v="730"/>
          <ac:spMkLst>
            <pc:docMk/>
            <pc:sldMk cId="3616290204" sldId="346"/>
            <ac:spMk id="3" creationId="{7787869A-235A-42AF-B64E-F0009E2FDE98}"/>
          </ac:spMkLst>
        </pc:spChg>
        <pc:picChg chg="add del mod">
          <ac:chgData name="Himanshu kumar" userId="34607f519f75a565" providerId="Windows Live" clId="Web-{B023BB98-B6ED-4A0F-B7D2-405F35DBE320}" dt="2019-12-09T16:02:52.083" v="739"/>
          <ac:picMkLst>
            <pc:docMk/>
            <pc:sldMk cId="3616290204" sldId="346"/>
            <ac:picMk id="4" creationId="{5E647098-8BEA-4CB4-B757-8812BDB06F3C}"/>
          </ac:picMkLst>
        </pc:picChg>
      </pc:sldChg>
    </pc:docChg>
  </pc:docChgLst>
  <pc:docChgLst>
    <pc:chgData name="Rishabh soni" userId="2f14101fdfe1742d" providerId="Windows Live" clId="Web-{C636A9E2-1A8C-4A3C-A065-622BF0D159B2}"/>
    <pc:docChg chg="modSld">
      <pc:chgData name="Rishabh soni" userId="2f14101fdfe1742d" providerId="Windows Live" clId="Web-{C636A9E2-1A8C-4A3C-A065-622BF0D159B2}" dt="2019-12-10T06:33:16.828" v="8" actId="20577"/>
      <pc:docMkLst>
        <pc:docMk/>
      </pc:docMkLst>
      <pc:sldChg chg="modSp">
        <pc:chgData name="Rishabh soni" userId="2f14101fdfe1742d" providerId="Windows Live" clId="Web-{C636A9E2-1A8C-4A3C-A065-622BF0D159B2}" dt="2019-12-10T06:33:16.828" v="7" actId="20577"/>
        <pc:sldMkLst>
          <pc:docMk/>
          <pc:sldMk cId="3616290204" sldId="346"/>
        </pc:sldMkLst>
        <pc:spChg chg="mod">
          <ac:chgData name="Rishabh soni" userId="2f14101fdfe1742d" providerId="Windows Live" clId="Web-{C636A9E2-1A8C-4A3C-A065-622BF0D159B2}" dt="2019-12-10T06:33:16.828" v="7" actId="20577"/>
          <ac:spMkLst>
            <pc:docMk/>
            <pc:sldMk cId="3616290204" sldId="346"/>
            <ac:spMk id="4" creationId="{B4CA4014-C092-4DD3-B84B-C6ABC9D7467D}"/>
          </ac:spMkLst>
        </pc:spChg>
        <pc:spChg chg="mod">
          <ac:chgData name="Rishabh soni" userId="2f14101fdfe1742d" providerId="Windows Live" clId="Web-{C636A9E2-1A8C-4A3C-A065-622BF0D159B2}" dt="2019-12-10T06:32:57.438" v="4" actId="1076"/>
          <ac:spMkLst>
            <pc:docMk/>
            <pc:sldMk cId="3616290204" sldId="346"/>
            <ac:spMk id="5" creationId="{1C3F9E9F-61F0-4A53-9307-CB3BE540A8E4}"/>
          </ac:spMkLst>
        </pc:spChg>
      </pc:sldChg>
    </pc:docChg>
  </pc:docChgLst>
  <pc:docChgLst>
    <pc:chgData name="vaibhav garg" userId="e177de02178a64a2" providerId="Windows Live" clId="Web-{89AE8FC0-2C7B-444A-A1BA-855143DB68C1}"/>
    <pc:docChg chg="modSld">
      <pc:chgData name="vaibhav garg" userId="e177de02178a64a2" providerId="Windows Live" clId="Web-{89AE8FC0-2C7B-444A-A1BA-855143DB68C1}" dt="2019-12-08T15:37:42.799" v="13" actId="14100"/>
      <pc:docMkLst>
        <pc:docMk/>
      </pc:docMkLst>
      <pc:sldChg chg="delSp modSp">
        <pc:chgData name="vaibhav garg" userId="e177de02178a64a2" providerId="Windows Live" clId="Web-{89AE8FC0-2C7B-444A-A1BA-855143DB68C1}" dt="2019-12-08T15:35:21.752" v="8" actId="1076"/>
        <pc:sldMkLst>
          <pc:docMk/>
          <pc:sldMk cId="2367504077" sldId="262"/>
        </pc:sldMkLst>
        <pc:spChg chg="del">
          <ac:chgData name="vaibhav garg" userId="e177de02178a64a2" providerId="Windows Live" clId="Web-{89AE8FC0-2C7B-444A-A1BA-855143DB68C1}" dt="2019-12-08T15:34:48.767" v="4"/>
          <ac:spMkLst>
            <pc:docMk/>
            <pc:sldMk cId="2367504077" sldId="262"/>
            <ac:spMk id="2" creationId="{A5B7EBC1-0F13-441F-82E1-DEBCBBAA8126}"/>
          </ac:spMkLst>
        </pc:spChg>
        <pc:spChg chg="del">
          <ac:chgData name="vaibhav garg" userId="e177de02178a64a2" providerId="Windows Live" clId="Web-{89AE8FC0-2C7B-444A-A1BA-855143DB68C1}" dt="2019-12-08T15:34:53.158" v="5"/>
          <ac:spMkLst>
            <pc:docMk/>
            <pc:sldMk cId="2367504077" sldId="262"/>
            <ac:spMk id="3" creationId="{3891887C-3E22-4370-957A-87A739C99A23}"/>
          </ac:spMkLst>
        </pc:spChg>
        <pc:picChg chg="mod">
          <ac:chgData name="vaibhav garg" userId="e177de02178a64a2" providerId="Windows Live" clId="Web-{89AE8FC0-2C7B-444A-A1BA-855143DB68C1}" dt="2019-12-08T15:35:21.752" v="8" actId="1076"/>
          <ac:picMkLst>
            <pc:docMk/>
            <pc:sldMk cId="2367504077" sldId="262"/>
            <ac:picMk id="4" creationId="{51EA3B30-EF6C-40D9-9FDF-419009B4DF90}"/>
          </ac:picMkLst>
        </pc:picChg>
      </pc:sldChg>
      <pc:sldChg chg="addSp modSp">
        <pc:chgData name="vaibhav garg" userId="e177de02178a64a2" providerId="Windows Live" clId="Web-{89AE8FC0-2C7B-444A-A1BA-855143DB68C1}" dt="2019-12-08T15:37:42.799" v="13" actId="14100"/>
        <pc:sldMkLst>
          <pc:docMk/>
          <pc:sldMk cId="568907754" sldId="263"/>
        </pc:sldMkLst>
        <pc:spChg chg="add mod">
          <ac:chgData name="vaibhav garg" userId="e177de02178a64a2" providerId="Windows Live" clId="Web-{89AE8FC0-2C7B-444A-A1BA-855143DB68C1}" dt="2019-12-08T15:37:42.799" v="13" actId="14100"/>
          <ac:spMkLst>
            <pc:docMk/>
            <pc:sldMk cId="568907754" sldId="263"/>
            <ac:spMk id="2" creationId="{7CD71AA1-A4CB-401D-A355-86AA61A5D7BF}"/>
          </ac:spMkLst>
        </pc:spChg>
      </pc:sldChg>
      <pc:sldChg chg="modSp">
        <pc:chgData name="vaibhav garg" userId="e177de02178a64a2" providerId="Windows Live" clId="Web-{89AE8FC0-2C7B-444A-A1BA-855143DB68C1}" dt="2019-12-08T15:33:46.079" v="2" actId="1076"/>
        <pc:sldMkLst>
          <pc:docMk/>
          <pc:sldMk cId="2360816630" sldId="319"/>
        </pc:sldMkLst>
        <pc:picChg chg="mod">
          <ac:chgData name="vaibhav garg" userId="e177de02178a64a2" providerId="Windows Live" clId="Web-{89AE8FC0-2C7B-444A-A1BA-855143DB68C1}" dt="2019-12-08T15:33:46.079" v="2" actId="1076"/>
          <ac:picMkLst>
            <pc:docMk/>
            <pc:sldMk cId="2360816630" sldId="319"/>
            <ac:picMk id="2" creationId="{49AF77D2-43AB-4310-BCF6-63C78806D025}"/>
          </ac:picMkLst>
        </pc:picChg>
      </pc:sldChg>
    </pc:docChg>
  </pc:docChgLst>
  <pc:docChgLst>
    <pc:chgData name="Rishabh soni" userId="2f14101fdfe1742d" providerId="Windows Live" clId="Web-{9BC54960-53DD-4A4C-BBA0-E6658DEB6DFD}"/>
    <pc:docChg chg="addSld modSld sldOrd modSection">
      <pc:chgData name="Rishabh soni" userId="2f14101fdfe1742d" providerId="Windows Live" clId="Web-{9BC54960-53DD-4A4C-BBA0-E6658DEB6DFD}" dt="2019-12-10T06:53:36.151" v="85"/>
      <pc:docMkLst>
        <pc:docMk/>
      </pc:docMkLst>
      <pc:sldChg chg="addSp delSp modSp">
        <pc:chgData name="Rishabh soni" userId="2f14101fdfe1742d" providerId="Windows Live" clId="Web-{9BC54960-53DD-4A4C-BBA0-E6658DEB6DFD}" dt="2019-12-10T06:40:12.879" v="1"/>
        <pc:sldMkLst>
          <pc:docMk/>
          <pc:sldMk cId="2521158080" sldId="264"/>
        </pc:sldMkLst>
        <pc:spChg chg="add del">
          <ac:chgData name="Rishabh soni" userId="2f14101fdfe1742d" providerId="Windows Live" clId="Web-{9BC54960-53DD-4A4C-BBA0-E6658DEB6DFD}" dt="2019-12-10T06:40:12.879" v="1"/>
          <ac:spMkLst>
            <pc:docMk/>
            <pc:sldMk cId="2521158080" sldId="264"/>
            <ac:spMk id="15" creationId="{AFD658B6-55AD-4967-A982-897CB319978F}"/>
          </ac:spMkLst>
        </pc:spChg>
        <pc:picChg chg="add del mod ord">
          <ac:chgData name="Rishabh soni" userId="2f14101fdfe1742d" providerId="Windows Live" clId="Web-{9BC54960-53DD-4A4C-BBA0-E6658DEB6DFD}" dt="2019-12-10T06:40:12.879" v="1"/>
          <ac:picMkLst>
            <pc:docMk/>
            <pc:sldMk cId="2521158080" sldId="264"/>
            <ac:picMk id="3" creationId="{56640E39-6957-4515-ACBD-AA1DD681CE57}"/>
          </ac:picMkLst>
        </pc:picChg>
      </pc:sldChg>
      <pc:sldChg chg="addSp delSp modSp mod setBg setClrOvrMap">
        <pc:chgData name="Rishabh soni" userId="2f14101fdfe1742d" providerId="Windows Live" clId="Web-{9BC54960-53DD-4A4C-BBA0-E6658DEB6DFD}" dt="2019-12-10T06:53:36.151" v="85"/>
        <pc:sldMkLst>
          <pc:docMk/>
          <pc:sldMk cId="3772559564" sldId="301"/>
        </pc:sldMkLst>
        <pc:spChg chg="mod">
          <ac:chgData name="Rishabh soni" userId="2f14101fdfe1742d" providerId="Windows Live" clId="Web-{9BC54960-53DD-4A4C-BBA0-E6658DEB6DFD}" dt="2019-12-10T06:53:36.151" v="85"/>
          <ac:spMkLst>
            <pc:docMk/>
            <pc:sldMk cId="3772559564" sldId="301"/>
            <ac:spMk id="2" creationId="{6F622523-C0DA-4507-90A1-72D096F4FA5E}"/>
          </ac:spMkLst>
        </pc:spChg>
        <pc:spChg chg="add del">
          <ac:chgData name="Rishabh soni" userId="2f14101fdfe1742d" providerId="Windows Live" clId="Web-{9BC54960-53DD-4A4C-BBA0-E6658DEB6DFD}" dt="2019-12-10T06:53:36.151" v="85"/>
          <ac:spMkLst>
            <pc:docMk/>
            <pc:sldMk cId="3772559564" sldId="301"/>
            <ac:spMk id="25" creationId="{37C89E4B-3C9F-44B9-8B86-D9E3D112D8EC}"/>
          </ac:spMkLst>
        </pc:spChg>
        <pc:spChg chg="add del">
          <ac:chgData name="Rishabh soni" userId="2f14101fdfe1742d" providerId="Windows Live" clId="Web-{9BC54960-53DD-4A4C-BBA0-E6658DEB6DFD}" dt="2019-12-10T06:53:36.151" v="85"/>
          <ac:spMkLst>
            <pc:docMk/>
            <pc:sldMk cId="3772559564" sldId="301"/>
            <ac:spMk id="35" creationId="{71B2258F-86CA-4D4D-8270-BC05FCDEBFB3}"/>
          </ac:spMkLst>
        </pc:spChg>
        <pc:picChg chg="mod">
          <ac:chgData name="Rishabh soni" userId="2f14101fdfe1742d" providerId="Windows Live" clId="Web-{9BC54960-53DD-4A4C-BBA0-E6658DEB6DFD}" dt="2019-12-10T06:53:36.151" v="85"/>
          <ac:picMkLst>
            <pc:docMk/>
            <pc:sldMk cId="3772559564" sldId="301"/>
            <ac:picMk id="4" creationId="{6A948F6C-E034-4AF7-82DD-0FFFD74C3CD0}"/>
          </ac:picMkLst>
        </pc:picChg>
        <pc:cxnChg chg="add del">
          <ac:chgData name="Rishabh soni" userId="2f14101fdfe1742d" providerId="Windows Live" clId="Web-{9BC54960-53DD-4A4C-BBA0-E6658DEB6DFD}" dt="2019-12-10T06:53:36.151" v="85"/>
          <ac:cxnSpMkLst>
            <pc:docMk/>
            <pc:sldMk cId="3772559564" sldId="301"/>
            <ac:cxnSpMk id="26" creationId="{AA2EAA10-076F-46BD-8F0F-B9A2FB77A85C}"/>
          </ac:cxnSpMkLst>
        </pc:cxnChg>
        <pc:cxnChg chg="add del">
          <ac:chgData name="Rishabh soni" userId="2f14101fdfe1742d" providerId="Windows Live" clId="Web-{9BC54960-53DD-4A4C-BBA0-E6658DEB6DFD}" dt="2019-12-10T06:53:36.151" v="85"/>
          <ac:cxnSpMkLst>
            <pc:docMk/>
            <pc:sldMk cId="3772559564" sldId="301"/>
            <ac:cxnSpMk id="27" creationId="{D891E407-403B-4764-86C9-33A56D3BCAA3}"/>
          </ac:cxnSpMkLst>
        </pc:cxnChg>
      </pc:sldChg>
      <pc:sldChg chg="modSp">
        <pc:chgData name="Rishabh soni" userId="2f14101fdfe1742d" providerId="Windows Live" clId="Web-{9BC54960-53DD-4A4C-BBA0-E6658DEB6DFD}" dt="2019-12-10T06:53:13.151" v="83" actId="1076"/>
        <pc:sldMkLst>
          <pc:docMk/>
          <pc:sldMk cId="3907476739" sldId="341"/>
        </pc:sldMkLst>
        <pc:picChg chg="mod">
          <ac:chgData name="Rishabh soni" userId="2f14101fdfe1742d" providerId="Windows Live" clId="Web-{9BC54960-53DD-4A4C-BBA0-E6658DEB6DFD}" dt="2019-12-10T06:53:13.151" v="83" actId="1076"/>
          <ac:picMkLst>
            <pc:docMk/>
            <pc:sldMk cId="3907476739" sldId="341"/>
            <ac:picMk id="26" creationId="{F15C0A39-F444-4997-8BF0-05C7DF1083B8}"/>
          </ac:picMkLst>
        </pc:picChg>
      </pc:sldChg>
      <pc:sldChg chg="addSp delSp modSp new">
        <pc:chgData name="Rishabh soni" userId="2f14101fdfe1742d" providerId="Windows Live" clId="Web-{9BC54960-53DD-4A4C-BBA0-E6658DEB6DFD}" dt="2019-12-10T06:43:27.646" v="21" actId="14100"/>
        <pc:sldMkLst>
          <pc:docMk/>
          <pc:sldMk cId="2517522008" sldId="348"/>
        </pc:sldMkLst>
        <pc:spChg chg="del">
          <ac:chgData name="Rishabh soni" userId="2f14101fdfe1742d" providerId="Windows Live" clId="Web-{9BC54960-53DD-4A4C-BBA0-E6658DEB6DFD}" dt="2019-12-10T06:40:36.598" v="4"/>
          <ac:spMkLst>
            <pc:docMk/>
            <pc:sldMk cId="2517522008" sldId="348"/>
            <ac:spMk id="2" creationId="{DAC96762-F94E-4138-A0D3-D23E10417CAE}"/>
          </ac:spMkLst>
        </pc:spChg>
        <pc:spChg chg="del">
          <ac:chgData name="Rishabh soni" userId="2f14101fdfe1742d" providerId="Windows Live" clId="Web-{9BC54960-53DD-4A4C-BBA0-E6658DEB6DFD}" dt="2019-12-10T06:40:36.598" v="3"/>
          <ac:spMkLst>
            <pc:docMk/>
            <pc:sldMk cId="2517522008" sldId="348"/>
            <ac:spMk id="3" creationId="{FEE4949D-5BE9-4CFC-BC70-43010802D61B}"/>
          </ac:spMkLst>
        </pc:spChg>
        <pc:picChg chg="add del mod">
          <ac:chgData name="Rishabh soni" userId="2f14101fdfe1742d" providerId="Windows Live" clId="Web-{9BC54960-53DD-4A4C-BBA0-E6658DEB6DFD}" dt="2019-12-10T06:40:43.911" v="6"/>
          <ac:picMkLst>
            <pc:docMk/>
            <pc:sldMk cId="2517522008" sldId="348"/>
            <ac:picMk id="4" creationId="{BD6FC7C1-D831-4E11-A955-158AE0B46728}"/>
          </ac:picMkLst>
        </pc:picChg>
        <pc:picChg chg="add del mod">
          <ac:chgData name="Rishabh soni" userId="2f14101fdfe1742d" providerId="Windows Live" clId="Web-{9BC54960-53DD-4A4C-BBA0-E6658DEB6DFD}" dt="2019-12-10T06:41:37.880" v="9"/>
          <ac:picMkLst>
            <pc:docMk/>
            <pc:sldMk cId="2517522008" sldId="348"/>
            <ac:picMk id="6" creationId="{CF2CF140-2A29-454B-8F4B-BA2E84468A94}"/>
          </ac:picMkLst>
        </pc:picChg>
        <pc:picChg chg="add mod">
          <ac:chgData name="Rishabh soni" userId="2f14101fdfe1742d" providerId="Windows Live" clId="Web-{9BC54960-53DD-4A4C-BBA0-E6658DEB6DFD}" dt="2019-12-10T06:43:27.646" v="21" actId="14100"/>
          <ac:picMkLst>
            <pc:docMk/>
            <pc:sldMk cId="2517522008" sldId="348"/>
            <ac:picMk id="8" creationId="{9A98F8F8-607D-467F-B8D2-6A026F6D635F}"/>
          </ac:picMkLst>
        </pc:picChg>
      </pc:sldChg>
      <pc:sldChg chg="addSp delSp modSp new">
        <pc:chgData name="Rishabh soni" userId="2f14101fdfe1742d" providerId="Windows Live" clId="Web-{9BC54960-53DD-4A4C-BBA0-E6658DEB6DFD}" dt="2019-12-10T06:46:06.335" v="46" actId="1076"/>
        <pc:sldMkLst>
          <pc:docMk/>
          <pc:sldMk cId="3882779431" sldId="349"/>
        </pc:sldMkLst>
        <pc:spChg chg="del">
          <ac:chgData name="Rishabh soni" userId="2f14101fdfe1742d" providerId="Windows Live" clId="Web-{9BC54960-53DD-4A4C-BBA0-E6658DEB6DFD}" dt="2019-12-10T06:44:05.928" v="29"/>
          <ac:spMkLst>
            <pc:docMk/>
            <pc:sldMk cId="3882779431" sldId="349"/>
            <ac:spMk id="2" creationId="{3BBF61CB-DA2B-4A9A-8821-FBF59E13F95D}"/>
          </ac:spMkLst>
        </pc:spChg>
        <pc:spChg chg="del">
          <ac:chgData name="Rishabh soni" userId="2f14101fdfe1742d" providerId="Windows Live" clId="Web-{9BC54960-53DD-4A4C-BBA0-E6658DEB6DFD}" dt="2019-12-10T06:44:05.928" v="28"/>
          <ac:spMkLst>
            <pc:docMk/>
            <pc:sldMk cId="3882779431" sldId="349"/>
            <ac:spMk id="3" creationId="{13738D0C-9D05-4069-B67C-A3CCBB05577E}"/>
          </ac:spMkLst>
        </pc:spChg>
        <pc:picChg chg="add mod">
          <ac:chgData name="Rishabh soni" userId="2f14101fdfe1742d" providerId="Windows Live" clId="Web-{9BC54960-53DD-4A4C-BBA0-E6658DEB6DFD}" dt="2019-12-10T06:46:06.335" v="46" actId="1076"/>
          <ac:picMkLst>
            <pc:docMk/>
            <pc:sldMk cId="3882779431" sldId="349"/>
            <ac:picMk id="4" creationId="{E1FA6528-A3CD-49B2-BC86-A082DC8B281D}"/>
          </ac:picMkLst>
        </pc:picChg>
      </pc:sldChg>
      <pc:sldChg chg="addSp delSp modSp new">
        <pc:chgData name="Rishabh soni" userId="2f14101fdfe1742d" providerId="Windows Live" clId="Web-{9BC54960-53DD-4A4C-BBA0-E6658DEB6DFD}" dt="2019-12-10T06:47:34.211" v="57" actId="14100"/>
        <pc:sldMkLst>
          <pc:docMk/>
          <pc:sldMk cId="1328314460" sldId="350"/>
        </pc:sldMkLst>
        <pc:spChg chg="del">
          <ac:chgData name="Rishabh soni" userId="2f14101fdfe1742d" providerId="Windows Live" clId="Web-{9BC54960-53DD-4A4C-BBA0-E6658DEB6DFD}" dt="2019-12-10T06:44:13.756" v="31"/>
          <ac:spMkLst>
            <pc:docMk/>
            <pc:sldMk cId="1328314460" sldId="350"/>
            <ac:spMk id="2" creationId="{F24EB630-651C-4254-903E-1AE03D4773E0}"/>
          </ac:spMkLst>
        </pc:spChg>
        <pc:spChg chg="del">
          <ac:chgData name="Rishabh soni" userId="2f14101fdfe1742d" providerId="Windows Live" clId="Web-{9BC54960-53DD-4A4C-BBA0-E6658DEB6DFD}" dt="2019-12-10T06:44:13.756" v="30"/>
          <ac:spMkLst>
            <pc:docMk/>
            <pc:sldMk cId="1328314460" sldId="350"/>
            <ac:spMk id="3" creationId="{18EEEBB3-56E3-455C-965D-0597DD2C3C5C}"/>
          </ac:spMkLst>
        </pc:spChg>
        <pc:picChg chg="add mod">
          <ac:chgData name="Rishabh soni" userId="2f14101fdfe1742d" providerId="Windows Live" clId="Web-{9BC54960-53DD-4A4C-BBA0-E6658DEB6DFD}" dt="2019-12-10T06:47:34.211" v="57" actId="14100"/>
          <ac:picMkLst>
            <pc:docMk/>
            <pc:sldMk cId="1328314460" sldId="350"/>
            <ac:picMk id="4" creationId="{06B2EEEE-E74A-40BF-B5DF-19121580D6B8}"/>
          </ac:picMkLst>
        </pc:picChg>
      </pc:sldChg>
      <pc:sldChg chg="addSp delSp modSp new ord">
        <pc:chgData name="Rishabh soni" userId="2f14101fdfe1742d" providerId="Windows Live" clId="Web-{9BC54960-53DD-4A4C-BBA0-E6658DEB6DFD}" dt="2019-12-10T06:50:36.806" v="75" actId="14100"/>
        <pc:sldMkLst>
          <pc:docMk/>
          <pc:sldMk cId="3375621153" sldId="351"/>
        </pc:sldMkLst>
        <pc:spChg chg="del">
          <ac:chgData name="Rishabh soni" userId="2f14101fdfe1742d" providerId="Windows Live" clId="Web-{9BC54960-53DD-4A4C-BBA0-E6658DEB6DFD}" dt="2019-12-10T06:44:36.319" v="37"/>
          <ac:spMkLst>
            <pc:docMk/>
            <pc:sldMk cId="3375621153" sldId="351"/>
            <ac:spMk id="2" creationId="{7DE56D4D-562C-4127-8FC9-FB27AEACDA9D}"/>
          </ac:spMkLst>
        </pc:spChg>
        <pc:spChg chg="del">
          <ac:chgData name="Rishabh soni" userId="2f14101fdfe1742d" providerId="Windows Live" clId="Web-{9BC54960-53DD-4A4C-BBA0-E6658DEB6DFD}" dt="2019-12-10T06:44:36.303" v="36"/>
          <ac:spMkLst>
            <pc:docMk/>
            <pc:sldMk cId="3375621153" sldId="351"/>
            <ac:spMk id="3" creationId="{4A44188F-1F1B-4C8F-B8A7-84833F1A45DA}"/>
          </ac:spMkLst>
        </pc:spChg>
        <pc:picChg chg="add mod">
          <ac:chgData name="Rishabh soni" userId="2f14101fdfe1742d" providerId="Windows Live" clId="Web-{9BC54960-53DD-4A4C-BBA0-E6658DEB6DFD}" dt="2019-12-10T06:50:36.806" v="75" actId="14100"/>
          <ac:picMkLst>
            <pc:docMk/>
            <pc:sldMk cId="3375621153" sldId="351"/>
            <ac:picMk id="4" creationId="{B140BE6F-9201-4302-ACBF-B607E948AE18}"/>
          </ac:picMkLst>
        </pc:picChg>
      </pc:sldChg>
      <pc:sldChg chg="addSp delSp modSp new">
        <pc:chgData name="Rishabh soni" userId="2f14101fdfe1742d" providerId="Windows Live" clId="Web-{9BC54960-53DD-4A4C-BBA0-E6658DEB6DFD}" dt="2019-12-10T06:48:29.024" v="61" actId="1076"/>
        <pc:sldMkLst>
          <pc:docMk/>
          <pc:sldMk cId="3840185024" sldId="352"/>
        </pc:sldMkLst>
        <pc:spChg chg="del">
          <ac:chgData name="Rishabh soni" userId="2f14101fdfe1742d" providerId="Windows Live" clId="Web-{9BC54960-53DD-4A4C-BBA0-E6658DEB6DFD}" dt="2019-12-10T06:44:21.194" v="33"/>
          <ac:spMkLst>
            <pc:docMk/>
            <pc:sldMk cId="3840185024" sldId="352"/>
            <ac:spMk id="2" creationId="{E8A414EB-4C88-46B3-84C1-37F373851A6E}"/>
          </ac:spMkLst>
        </pc:spChg>
        <pc:spChg chg="del">
          <ac:chgData name="Rishabh soni" userId="2f14101fdfe1742d" providerId="Windows Live" clId="Web-{9BC54960-53DD-4A4C-BBA0-E6658DEB6DFD}" dt="2019-12-10T06:44:21.194" v="32"/>
          <ac:spMkLst>
            <pc:docMk/>
            <pc:sldMk cId="3840185024" sldId="352"/>
            <ac:spMk id="3" creationId="{B25A46B9-C03A-4082-8FDD-5677634E3E1B}"/>
          </ac:spMkLst>
        </pc:spChg>
        <pc:picChg chg="add mod">
          <ac:chgData name="Rishabh soni" userId="2f14101fdfe1742d" providerId="Windows Live" clId="Web-{9BC54960-53DD-4A4C-BBA0-E6658DEB6DFD}" dt="2019-12-10T06:48:29.024" v="61" actId="1076"/>
          <ac:picMkLst>
            <pc:docMk/>
            <pc:sldMk cId="3840185024" sldId="352"/>
            <ac:picMk id="4" creationId="{FB400861-EAE4-4DC9-9DF1-6A70366FF211}"/>
          </ac:picMkLst>
        </pc:picChg>
      </pc:sldChg>
      <pc:sldChg chg="addSp delSp modSp new">
        <pc:chgData name="Rishabh soni" userId="2f14101fdfe1742d" providerId="Windows Live" clId="Web-{9BC54960-53DD-4A4C-BBA0-E6658DEB6DFD}" dt="2019-12-10T06:49:25.618" v="67" actId="1076"/>
        <pc:sldMkLst>
          <pc:docMk/>
          <pc:sldMk cId="1025886739" sldId="353"/>
        </pc:sldMkLst>
        <pc:spChg chg="del">
          <ac:chgData name="Rishabh soni" userId="2f14101fdfe1742d" providerId="Windows Live" clId="Web-{9BC54960-53DD-4A4C-BBA0-E6658DEB6DFD}" dt="2019-12-10T06:44:28.100" v="35"/>
          <ac:spMkLst>
            <pc:docMk/>
            <pc:sldMk cId="1025886739" sldId="353"/>
            <ac:spMk id="2" creationId="{16F8D7A1-D3FA-408F-9499-8E04F0F77162}"/>
          </ac:spMkLst>
        </pc:spChg>
        <pc:spChg chg="del">
          <ac:chgData name="Rishabh soni" userId="2f14101fdfe1742d" providerId="Windows Live" clId="Web-{9BC54960-53DD-4A4C-BBA0-E6658DEB6DFD}" dt="2019-12-10T06:44:28.100" v="34"/>
          <ac:spMkLst>
            <pc:docMk/>
            <pc:sldMk cId="1025886739" sldId="353"/>
            <ac:spMk id="3" creationId="{690564EA-12CA-4397-BC9A-F063D46441A1}"/>
          </ac:spMkLst>
        </pc:spChg>
        <pc:picChg chg="add mod">
          <ac:chgData name="Rishabh soni" userId="2f14101fdfe1742d" providerId="Windows Live" clId="Web-{9BC54960-53DD-4A4C-BBA0-E6658DEB6DFD}" dt="2019-12-10T06:49:25.618" v="67" actId="1076"/>
          <ac:picMkLst>
            <pc:docMk/>
            <pc:sldMk cId="1025886739" sldId="353"/>
            <ac:picMk id="4" creationId="{D04F68FE-9FFD-4A21-AA75-ABEBA130DD0D}"/>
          </ac:picMkLst>
        </pc:picChg>
      </pc:sldChg>
      <pc:sldChg chg="addSp delSp modSp new">
        <pc:chgData name="Rishabh soni" userId="2f14101fdfe1742d" providerId="Windows Live" clId="Web-{9BC54960-53DD-4A4C-BBA0-E6658DEB6DFD}" dt="2019-12-10T06:50:03.103" v="72" actId="14100"/>
        <pc:sldMkLst>
          <pc:docMk/>
          <pc:sldMk cId="102730849" sldId="354"/>
        </pc:sldMkLst>
        <pc:spChg chg="del">
          <ac:chgData name="Rishabh soni" userId="2f14101fdfe1742d" providerId="Windows Live" clId="Web-{9BC54960-53DD-4A4C-BBA0-E6658DEB6DFD}" dt="2019-12-10T06:44:51.397" v="40"/>
          <ac:spMkLst>
            <pc:docMk/>
            <pc:sldMk cId="102730849" sldId="354"/>
            <ac:spMk id="2" creationId="{B23C22D2-DE6F-4F1D-8A0B-DE3AFD75975B}"/>
          </ac:spMkLst>
        </pc:spChg>
        <pc:spChg chg="del">
          <ac:chgData name="Rishabh soni" userId="2f14101fdfe1742d" providerId="Windows Live" clId="Web-{9BC54960-53DD-4A4C-BBA0-E6658DEB6DFD}" dt="2019-12-10T06:44:51.397" v="39"/>
          <ac:spMkLst>
            <pc:docMk/>
            <pc:sldMk cId="102730849" sldId="354"/>
            <ac:spMk id="3" creationId="{B9CACAED-FA78-4EAB-86D5-0EC8B63BE6B9}"/>
          </ac:spMkLst>
        </pc:spChg>
        <pc:picChg chg="add mod">
          <ac:chgData name="Rishabh soni" userId="2f14101fdfe1742d" providerId="Windows Live" clId="Web-{9BC54960-53DD-4A4C-BBA0-E6658DEB6DFD}" dt="2019-12-10T06:50:03.103" v="72" actId="14100"/>
          <ac:picMkLst>
            <pc:docMk/>
            <pc:sldMk cId="102730849" sldId="354"/>
            <ac:picMk id="4" creationId="{078539FD-5F68-4A54-9D79-EFED4C2B834A}"/>
          </ac:picMkLst>
        </pc:picChg>
      </pc:sldChg>
      <pc:sldChg chg="addSp delSp modSp new">
        <pc:chgData name="Rishabh soni" userId="2f14101fdfe1742d" providerId="Windows Live" clId="Web-{9BC54960-53DD-4A4C-BBA0-E6658DEB6DFD}" dt="2019-12-10T06:51:26.931" v="82" actId="14100"/>
        <pc:sldMkLst>
          <pc:docMk/>
          <pc:sldMk cId="4173776805" sldId="355"/>
        </pc:sldMkLst>
        <pc:spChg chg="del">
          <ac:chgData name="Rishabh soni" userId="2f14101fdfe1742d" providerId="Windows Live" clId="Web-{9BC54960-53DD-4A4C-BBA0-E6658DEB6DFD}" dt="2019-12-10T06:50:53.056" v="78"/>
          <ac:spMkLst>
            <pc:docMk/>
            <pc:sldMk cId="4173776805" sldId="355"/>
            <ac:spMk id="2" creationId="{CA2DCF0E-A80A-45F5-BF53-EABE6CCEB0BF}"/>
          </ac:spMkLst>
        </pc:spChg>
        <pc:spChg chg="del">
          <ac:chgData name="Rishabh soni" userId="2f14101fdfe1742d" providerId="Windows Live" clId="Web-{9BC54960-53DD-4A4C-BBA0-E6658DEB6DFD}" dt="2019-12-10T06:50:53.056" v="77"/>
          <ac:spMkLst>
            <pc:docMk/>
            <pc:sldMk cId="4173776805" sldId="355"/>
            <ac:spMk id="3" creationId="{A3D29209-1AC1-4C75-AE88-CA3F3186479A}"/>
          </ac:spMkLst>
        </pc:spChg>
        <pc:picChg chg="add mod">
          <ac:chgData name="Rishabh soni" userId="2f14101fdfe1742d" providerId="Windows Live" clId="Web-{9BC54960-53DD-4A4C-BBA0-E6658DEB6DFD}" dt="2019-12-10T06:51:26.931" v="82" actId="14100"/>
          <ac:picMkLst>
            <pc:docMk/>
            <pc:sldMk cId="4173776805" sldId="355"/>
            <ac:picMk id="4" creationId="{9F8659F2-CF3E-4EBB-BB2C-EE86386F3D2A}"/>
          </ac:picMkLst>
        </pc:picChg>
      </pc:sldChg>
    </pc:docChg>
  </pc:docChgLst>
  <pc:docChgLst>
    <pc:chgData name="Rishabh soni" userId="2f14101fdfe1742d" providerId="Windows Live" clId="Web-{42165184-7C7D-43C2-92AC-8C98E9A46721}"/>
    <pc:docChg chg="modSld">
      <pc:chgData name="Rishabh soni" userId="2f14101fdfe1742d" providerId="Windows Live" clId="Web-{42165184-7C7D-43C2-92AC-8C98E9A46721}" dt="2019-12-09T16:14:14.071" v="13"/>
      <pc:docMkLst>
        <pc:docMk/>
      </pc:docMkLst>
      <pc:sldChg chg="modSp">
        <pc:chgData name="Rishabh soni" userId="2f14101fdfe1742d" providerId="Windows Live" clId="Web-{42165184-7C7D-43C2-92AC-8C98E9A46721}" dt="2019-12-09T16:13:22.821" v="4" actId="1076"/>
        <pc:sldMkLst>
          <pc:docMk/>
          <pc:sldMk cId="4106441790" sldId="334"/>
        </pc:sldMkLst>
        <pc:picChg chg="mod">
          <ac:chgData name="Rishabh soni" userId="2f14101fdfe1742d" providerId="Windows Live" clId="Web-{42165184-7C7D-43C2-92AC-8C98E9A46721}" dt="2019-12-09T16:13:22.821" v="4" actId="1076"/>
          <ac:picMkLst>
            <pc:docMk/>
            <pc:sldMk cId="4106441790" sldId="334"/>
            <ac:picMk id="5" creationId="{A4F7F771-C1DE-453D-B731-820F2BF404CA}"/>
          </ac:picMkLst>
        </pc:picChg>
      </pc:sldChg>
      <pc:sldChg chg="delSp modSp delAnim">
        <pc:chgData name="Rishabh soni" userId="2f14101fdfe1742d" providerId="Windows Live" clId="Web-{42165184-7C7D-43C2-92AC-8C98E9A46721}" dt="2019-12-09T16:12:38.368" v="2"/>
        <pc:sldMkLst>
          <pc:docMk/>
          <pc:sldMk cId="3907476739" sldId="341"/>
        </pc:sldMkLst>
        <pc:picChg chg="del mod">
          <ac:chgData name="Rishabh soni" userId="2f14101fdfe1742d" providerId="Windows Live" clId="Web-{42165184-7C7D-43C2-92AC-8C98E9A46721}" dt="2019-12-09T16:12:38.368" v="2"/>
          <ac:picMkLst>
            <pc:docMk/>
            <pc:sldMk cId="3907476739" sldId="341"/>
            <ac:picMk id="5" creationId="{BFBB4729-9020-4B26-97BF-D72CD0831A8C}"/>
          </ac:picMkLst>
        </pc:picChg>
      </pc:sldChg>
      <pc:sldChg chg="delSp modSp delAnim">
        <pc:chgData name="Rishabh soni" userId="2f14101fdfe1742d" providerId="Windows Live" clId="Web-{42165184-7C7D-43C2-92AC-8C98E9A46721}" dt="2019-12-09T16:14:14.071" v="13"/>
        <pc:sldMkLst>
          <pc:docMk/>
          <pc:sldMk cId="2442376419" sldId="345"/>
        </pc:sldMkLst>
        <pc:spChg chg="del mod">
          <ac:chgData name="Rishabh soni" userId="2f14101fdfe1742d" providerId="Windows Live" clId="Web-{42165184-7C7D-43C2-92AC-8C98E9A46721}" dt="2019-12-09T16:14:14.071" v="13"/>
          <ac:spMkLst>
            <pc:docMk/>
            <pc:sldMk cId="2442376419" sldId="345"/>
            <ac:spMk id="3" creationId="{01854F32-E7D3-4EAF-B190-F3A5320055EA}"/>
          </ac:spMkLst>
        </pc:spChg>
      </pc:sldChg>
    </pc:docChg>
  </pc:docChgLst>
  <pc:docChgLst>
    <pc:chgData name="rishabh sony" userId="2f14101fdfe1742d" providerId="LiveId" clId="{A8936C82-6AE9-4906-A8EB-FB77BDB1ABF0}"/>
    <pc:docChg chg="undo redo custSel mod addSld delSld modSld sldOrd addSection delSection modSection">
      <pc:chgData name="rishabh sony" userId="2f14101fdfe1742d" providerId="LiveId" clId="{A8936C82-6AE9-4906-A8EB-FB77BDB1ABF0}" dt="2019-12-09T16:27:17.392" v="2651" actId="47"/>
      <pc:docMkLst>
        <pc:docMk/>
      </pc:docMkLst>
      <pc:sldChg chg="addSp modSp add del modTransition">
        <pc:chgData name="rishabh sony" userId="2f14101fdfe1742d" providerId="LiveId" clId="{A8936C82-6AE9-4906-A8EB-FB77BDB1ABF0}" dt="2019-12-09T16:27:17.392" v="2651" actId="47"/>
        <pc:sldMkLst>
          <pc:docMk/>
          <pc:sldMk cId="2367504077" sldId="262"/>
        </pc:sldMkLst>
        <pc:picChg chg="add mod">
          <ac:chgData name="rishabh sony" userId="2f14101fdfe1742d" providerId="LiveId" clId="{A8936C82-6AE9-4906-A8EB-FB77BDB1ABF0}" dt="2019-12-09T11:24:21.151" v="2609" actId="14100"/>
          <ac:picMkLst>
            <pc:docMk/>
            <pc:sldMk cId="2367504077" sldId="262"/>
            <ac:picMk id="5" creationId="{B89D8889-1E4A-45E8-8587-B8DCBDF594C5}"/>
          </ac:picMkLst>
        </pc:picChg>
      </pc:sldChg>
      <pc:sldChg chg="addSp delSp modSp add del ord modTransition modAnim">
        <pc:chgData name="rishabh sony" userId="2f14101fdfe1742d" providerId="LiveId" clId="{A8936C82-6AE9-4906-A8EB-FB77BDB1ABF0}" dt="2019-12-09T16:27:17.392" v="2651" actId="47"/>
        <pc:sldMkLst>
          <pc:docMk/>
          <pc:sldMk cId="568907754" sldId="263"/>
        </pc:sldMkLst>
        <pc:spChg chg="del mod">
          <ac:chgData name="rishabh sony" userId="2f14101fdfe1742d" providerId="LiveId" clId="{A8936C82-6AE9-4906-A8EB-FB77BDB1ABF0}" dt="2019-12-08T10:45:14.434" v="162" actId="478"/>
          <ac:spMkLst>
            <pc:docMk/>
            <pc:sldMk cId="568907754" sldId="263"/>
            <ac:spMk id="6" creationId="{16548046-7FA9-4DA5-823F-436FB405D5AD}"/>
          </ac:spMkLst>
        </pc:spChg>
        <pc:spChg chg="add del mod">
          <ac:chgData name="rishabh sony" userId="2f14101fdfe1742d" providerId="LiveId" clId="{A8936C82-6AE9-4906-A8EB-FB77BDB1ABF0}" dt="2019-12-08T10:45:37.840" v="177" actId="478"/>
          <ac:spMkLst>
            <pc:docMk/>
            <pc:sldMk cId="568907754" sldId="263"/>
            <ac:spMk id="9" creationId="{8F7185E3-59E7-43AB-9A11-082B571AD625}"/>
          </ac:spMkLst>
        </pc:spChg>
        <pc:spChg chg="add mod">
          <ac:chgData name="rishabh sony" userId="2f14101fdfe1742d" providerId="LiveId" clId="{A8936C82-6AE9-4906-A8EB-FB77BDB1ABF0}" dt="2019-12-08T10:46:01.247" v="181" actId="164"/>
          <ac:spMkLst>
            <pc:docMk/>
            <pc:sldMk cId="568907754" sldId="263"/>
            <ac:spMk id="10" creationId="{11A46997-C2BE-4FB3-ACED-C2F47E155AB4}"/>
          </ac:spMkLst>
        </pc:spChg>
        <pc:grpChg chg="mod">
          <ac:chgData name="rishabh sony" userId="2f14101fdfe1742d" providerId="LiveId" clId="{A8936C82-6AE9-4906-A8EB-FB77BDB1ABF0}" dt="2019-12-08T10:46:01.247" v="181" actId="164"/>
          <ac:grpSpMkLst>
            <pc:docMk/>
            <pc:sldMk cId="568907754" sldId="263"/>
            <ac:grpSpMk id="8" creationId="{8C8ED76A-AC60-4A38-B689-0989E425190F}"/>
          </ac:grpSpMkLst>
        </pc:grpChg>
        <pc:grpChg chg="add mod">
          <ac:chgData name="rishabh sony" userId="2f14101fdfe1742d" providerId="LiveId" clId="{A8936C82-6AE9-4906-A8EB-FB77BDB1ABF0}" dt="2019-12-08T10:46:01.247" v="181" actId="164"/>
          <ac:grpSpMkLst>
            <pc:docMk/>
            <pc:sldMk cId="568907754" sldId="263"/>
            <ac:grpSpMk id="11" creationId="{5E3EBFAD-D0B4-4D92-8246-24D812713640}"/>
          </ac:grpSpMkLst>
        </pc:grpChg>
      </pc:sldChg>
      <pc:sldChg chg="add del ord">
        <pc:chgData name="rishabh sony" userId="2f14101fdfe1742d" providerId="LiveId" clId="{A8936C82-6AE9-4906-A8EB-FB77BDB1ABF0}" dt="2019-12-09T16:27:17.392" v="2651" actId="47"/>
        <pc:sldMkLst>
          <pc:docMk/>
          <pc:sldMk cId="2521158080" sldId="264"/>
        </pc:sldMkLst>
      </pc:sldChg>
      <pc:sldChg chg="addSp add del ord modTransition">
        <pc:chgData name="rishabh sony" userId="2f14101fdfe1742d" providerId="LiveId" clId="{A8936C82-6AE9-4906-A8EB-FB77BDB1ABF0}" dt="2019-12-09T16:27:17.392" v="2651" actId="47"/>
        <pc:sldMkLst>
          <pc:docMk/>
          <pc:sldMk cId="892121426" sldId="268"/>
        </pc:sldMkLst>
        <pc:spChg chg="add">
          <ac:chgData name="rishabh sony" userId="2f14101fdfe1742d" providerId="LiveId" clId="{A8936C82-6AE9-4906-A8EB-FB77BDB1ABF0}" dt="2019-12-09T10:29:25.229" v="2183"/>
          <ac:spMkLst>
            <pc:docMk/>
            <pc:sldMk cId="892121426" sldId="268"/>
            <ac:spMk id="10" creationId="{34200DFE-FE9F-4BF4-A44C-19A0BC1508CE}"/>
          </ac:spMkLst>
        </pc:spChg>
      </pc:sldChg>
      <pc:sldChg chg="addSp delSp modSp add del ord modTransition">
        <pc:chgData name="rishabh sony" userId="2f14101fdfe1742d" providerId="LiveId" clId="{A8936C82-6AE9-4906-A8EB-FB77BDB1ABF0}" dt="2019-12-09T16:27:17.392" v="2651" actId="47"/>
        <pc:sldMkLst>
          <pc:docMk/>
          <pc:sldMk cId="2564872258" sldId="269"/>
        </pc:sldMkLst>
        <pc:spChg chg="del">
          <ac:chgData name="rishabh sony" userId="2f14101fdfe1742d" providerId="LiveId" clId="{A8936C82-6AE9-4906-A8EB-FB77BDB1ABF0}" dt="2019-12-09T08:03:14.434" v="1116" actId="931"/>
          <ac:spMkLst>
            <pc:docMk/>
            <pc:sldMk cId="2564872258" sldId="269"/>
            <ac:spMk id="3" creationId="{3891887C-3E22-4370-957A-87A739C99A23}"/>
          </ac:spMkLst>
        </pc:spChg>
        <pc:spChg chg="mod">
          <ac:chgData name="rishabh sony" userId="2f14101fdfe1742d" providerId="LiveId" clId="{A8936C82-6AE9-4906-A8EB-FB77BDB1ABF0}" dt="2019-12-09T08:21:10.287" v="1307" actId="1076"/>
          <ac:spMkLst>
            <pc:docMk/>
            <pc:sldMk cId="2564872258" sldId="269"/>
            <ac:spMk id="25" creationId="{40BE2B58-E061-4BD6-9BFC-ED63489E3948}"/>
          </ac:spMkLst>
        </pc:spChg>
        <pc:grpChg chg="mod">
          <ac:chgData name="rishabh sony" userId="2f14101fdfe1742d" providerId="LiveId" clId="{A8936C82-6AE9-4906-A8EB-FB77BDB1ABF0}" dt="2019-12-09T08:19:58.504" v="1299" actId="1037"/>
          <ac:grpSpMkLst>
            <pc:docMk/>
            <pc:sldMk cId="2564872258" sldId="269"/>
            <ac:grpSpMk id="8" creationId="{C4031843-2A14-4261-9489-0F632AA42691}"/>
          </ac:grpSpMkLst>
        </pc:grpChg>
        <pc:grpChg chg="add mod">
          <ac:chgData name="rishabh sony" userId="2f14101fdfe1742d" providerId="LiveId" clId="{A8936C82-6AE9-4906-A8EB-FB77BDB1ABF0}" dt="2019-12-09T08:08:09.561" v="1188"/>
          <ac:grpSpMkLst>
            <pc:docMk/>
            <pc:sldMk cId="2564872258" sldId="269"/>
            <ac:grpSpMk id="22" creationId="{1E6CFBDA-3BFD-4272-8F6F-7F368B4DFD4C}"/>
          </ac:grpSpMkLst>
        </pc:grpChg>
        <pc:graphicFrameChg chg="del mod ord">
          <ac:chgData name="rishabh sony" userId="2f14101fdfe1742d" providerId="LiveId" clId="{A8936C82-6AE9-4906-A8EB-FB77BDB1ABF0}" dt="2019-12-09T08:17:07.416" v="1259" actId="478"/>
          <ac:graphicFrameMkLst>
            <pc:docMk/>
            <pc:sldMk cId="2564872258" sldId="269"/>
            <ac:graphicFrameMk id="9" creationId="{E853E1C6-D591-443E-BF27-36E7B5B29CE7}"/>
          </ac:graphicFrameMkLst>
        </pc:graphicFrameChg>
        <pc:graphicFrameChg chg="add mod ord modGraphic">
          <ac:chgData name="rishabh sony" userId="2f14101fdfe1742d" providerId="LiveId" clId="{A8936C82-6AE9-4906-A8EB-FB77BDB1ABF0}" dt="2019-12-09T08:44:30.162" v="1480"/>
          <ac:graphicFrameMkLst>
            <pc:docMk/>
            <pc:sldMk cId="2564872258" sldId="269"/>
            <ac:graphicFrameMk id="28" creationId="{382A2E2C-1D85-414E-93BE-A989D97D9ED3}"/>
          </ac:graphicFrameMkLst>
        </pc:graphicFrameChg>
        <pc:graphicFrameChg chg="add mod ord modGraphic">
          <ac:chgData name="rishabh sony" userId="2f14101fdfe1742d" providerId="LiveId" clId="{A8936C82-6AE9-4906-A8EB-FB77BDB1ABF0}" dt="2019-12-09T08:20:11.143" v="1304" actId="1038"/>
          <ac:graphicFrameMkLst>
            <pc:docMk/>
            <pc:sldMk cId="2564872258" sldId="269"/>
            <ac:graphicFrameMk id="30" creationId="{1AFC18A8-927F-412B-B8F0-C689B1FE5986}"/>
          </ac:graphicFrameMkLst>
        </pc:graphicFrameChg>
        <pc:graphicFrameChg chg="add mod modGraphic">
          <ac:chgData name="rishabh sony" userId="2f14101fdfe1742d" providerId="LiveId" clId="{A8936C82-6AE9-4906-A8EB-FB77BDB1ABF0}" dt="2019-12-09T08:32:18.155" v="1346"/>
          <ac:graphicFrameMkLst>
            <pc:docMk/>
            <pc:sldMk cId="2564872258" sldId="269"/>
            <ac:graphicFrameMk id="34" creationId="{BB1980C1-88ED-4351-B711-1FCEEC379EE3}"/>
          </ac:graphicFrameMkLst>
        </pc:graphicFrameChg>
        <pc:graphicFrameChg chg="add del mod modGraphic">
          <ac:chgData name="rishabh sony" userId="2f14101fdfe1742d" providerId="LiveId" clId="{A8936C82-6AE9-4906-A8EB-FB77BDB1ABF0}" dt="2019-12-09T08:34:08.205" v="1390" actId="27309"/>
          <ac:graphicFrameMkLst>
            <pc:docMk/>
            <pc:sldMk cId="2564872258" sldId="269"/>
            <ac:graphicFrameMk id="36" creationId="{2CCA6D72-B296-4FBC-95EF-1D0A91A012AB}"/>
          </ac:graphicFrameMkLst>
        </pc:graphicFrameChg>
        <pc:graphicFrameChg chg="add del modGraphic">
          <ac:chgData name="rishabh sony" userId="2f14101fdfe1742d" providerId="LiveId" clId="{A8936C82-6AE9-4906-A8EB-FB77BDB1ABF0}" dt="2019-12-09T08:39:28.121" v="1430" actId="478"/>
          <ac:graphicFrameMkLst>
            <pc:docMk/>
            <pc:sldMk cId="2564872258" sldId="269"/>
            <ac:graphicFrameMk id="39" creationId="{E387A321-F0E5-40D6-88B1-87139A88DD5A}"/>
          </ac:graphicFrameMkLst>
        </pc:graphicFrameChg>
        <pc:graphicFrameChg chg="add mod modGraphic">
          <ac:chgData name="rishabh sony" userId="2f14101fdfe1742d" providerId="LiveId" clId="{A8936C82-6AE9-4906-A8EB-FB77BDB1ABF0}" dt="2019-12-09T08:41:02.870" v="1445"/>
          <ac:graphicFrameMkLst>
            <pc:docMk/>
            <pc:sldMk cId="2564872258" sldId="269"/>
            <ac:graphicFrameMk id="41" creationId="{CAC3F564-3254-43C6-80A4-9B3F4BBA044D}"/>
          </ac:graphicFrameMkLst>
        </pc:graphicFrameChg>
        <pc:picChg chg="add mod">
          <ac:chgData name="rishabh sony" userId="2f14101fdfe1742d" providerId="LiveId" clId="{A8936C82-6AE9-4906-A8EB-FB77BDB1ABF0}" dt="2019-12-09T08:03:22.023" v="1128" actId="962"/>
          <ac:picMkLst>
            <pc:docMk/>
            <pc:sldMk cId="2564872258" sldId="269"/>
            <ac:picMk id="11" creationId="{90612624-8B96-46BA-A720-927584BED51C}"/>
          </ac:picMkLst>
        </pc:picChg>
        <pc:picChg chg="add del mod">
          <ac:chgData name="rishabh sony" userId="2f14101fdfe1742d" providerId="LiveId" clId="{A8936C82-6AE9-4906-A8EB-FB77BDB1ABF0}" dt="2019-12-09T08:21:02.214" v="1306" actId="478"/>
          <ac:picMkLst>
            <pc:docMk/>
            <pc:sldMk cId="2564872258" sldId="269"/>
            <ac:picMk id="13" creationId="{D67FCC8F-F577-4963-B626-EB0039D4B971}"/>
          </ac:picMkLst>
        </pc:picChg>
        <pc:picChg chg="add del mod">
          <ac:chgData name="rishabh sony" userId="2f14101fdfe1742d" providerId="LiveId" clId="{A8936C82-6AE9-4906-A8EB-FB77BDB1ABF0}" dt="2019-12-09T08:21:02.214" v="1306" actId="478"/>
          <ac:picMkLst>
            <pc:docMk/>
            <pc:sldMk cId="2564872258" sldId="269"/>
            <ac:picMk id="15" creationId="{2AC2C673-DD1F-43AA-B86E-07337FA95ED1}"/>
          </ac:picMkLst>
        </pc:picChg>
        <pc:picChg chg="add del mod">
          <ac:chgData name="rishabh sony" userId="2f14101fdfe1742d" providerId="LiveId" clId="{A8936C82-6AE9-4906-A8EB-FB77BDB1ABF0}" dt="2019-12-09T08:21:02.214" v="1306" actId="478"/>
          <ac:picMkLst>
            <pc:docMk/>
            <pc:sldMk cId="2564872258" sldId="269"/>
            <ac:picMk id="17" creationId="{1F15F259-3432-46FD-A3F1-6B45D6D1D63B}"/>
          </ac:picMkLst>
        </pc:picChg>
        <pc:picChg chg="add del mod">
          <ac:chgData name="rishabh sony" userId="2f14101fdfe1742d" providerId="LiveId" clId="{A8936C82-6AE9-4906-A8EB-FB77BDB1ABF0}" dt="2019-12-09T08:21:02.214" v="1306" actId="478"/>
          <ac:picMkLst>
            <pc:docMk/>
            <pc:sldMk cId="2564872258" sldId="269"/>
            <ac:picMk id="19" creationId="{CFDC659E-F0AF-4074-BCE2-00ED3E0C4D44}"/>
          </ac:picMkLst>
        </pc:picChg>
        <pc:picChg chg="add del mod">
          <ac:chgData name="rishabh sony" userId="2f14101fdfe1742d" providerId="LiveId" clId="{A8936C82-6AE9-4906-A8EB-FB77BDB1ABF0}" dt="2019-12-09T08:12:35.259" v="1225" actId="478"/>
          <ac:picMkLst>
            <pc:docMk/>
            <pc:sldMk cId="2564872258" sldId="269"/>
            <ac:picMk id="21" creationId="{D4A9A02A-E6C8-40CA-B748-B5FC4F89FD87}"/>
          </ac:picMkLst>
        </pc:picChg>
        <pc:picChg chg="add del mod ord modCrop">
          <ac:chgData name="rishabh sony" userId="2f14101fdfe1742d" providerId="LiveId" clId="{A8936C82-6AE9-4906-A8EB-FB77BDB1ABF0}" dt="2019-12-09T08:34:08.921" v="1391" actId="478"/>
          <ac:picMkLst>
            <pc:docMk/>
            <pc:sldMk cId="2564872258" sldId="269"/>
            <ac:picMk id="23" creationId="{0FD8EA69-B245-45A6-8000-C7132D8955C1}"/>
          </ac:picMkLst>
        </pc:picChg>
        <pc:picChg chg="add del mod modCrop">
          <ac:chgData name="rishabh sony" userId="2f14101fdfe1742d" providerId="LiveId" clId="{A8936C82-6AE9-4906-A8EB-FB77BDB1ABF0}" dt="2019-12-09T08:34:37.292" v="1393" actId="478"/>
          <ac:picMkLst>
            <pc:docMk/>
            <pc:sldMk cId="2564872258" sldId="269"/>
            <ac:picMk id="32" creationId="{814A88B6-0820-4D63-9249-8155FC276DD9}"/>
          </ac:picMkLst>
        </pc:picChg>
        <pc:picChg chg="add del mod">
          <ac:chgData name="rishabh sony" userId="2f14101fdfe1742d" providerId="LiveId" clId="{A8936C82-6AE9-4906-A8EB-FB77BDB1ABF0}" dt="2019-12-09T08:40:16.983" v="1435" actId="478"/>
          <ac:picMkLst>
            <pc:docMk/>
            <pc:sldMk cId="2564872258" sldId="269"/>
            <ac:picMk id="37" creationId="{BC1A62BD-325E-42FC-80AE-B1326F3E528B}"/>
          </ac:picMkLst>
        </pc:picChg>
      </pc:sldChg>
      <pc:sldChg chg="add del ord modTransition">
        <pc:chgData name="rishabh sony" userId="2f14101fdfe1742d" providerId="LiveId" clId="{A8936C82-6AE9-4906-A8EB-FB77BDB1ABF0}" dt="2019-12-09T16:27:17.392" v="2651" actId="47"/>
        <pc:sldMkLst>
          <pc:docMk/>
          <pc:sldMk cId="2259010108" sldId="271"/>
        </pc:sldMkLst>
      </pc:sldChg>
      <pc:sldChg chg="addSp modSp add del ord modTransition">
        <pc:chgData name="rishabh sony" userId="2f14101fdfe1742d" providerId="LiveId" clId="{A8936C82-6AE9-4906-A8EB-FB77BDB1ABF0}" dt="2019-12-09T16:27:17.392" v="2651" actId="47"/>
        <pc:sldMkLst>
          <pc:docMk/>
          <pc:sldMk cId="524959027" sldId="273"/>
        </pc:sldMkLst>
        <pc:spChg chg="add mod">
          <ac:chgData name="rishabh sony" userId="2f14101fdfe1742d" providerId="LiveId" clId="{A8936C82-6AE9-4906-A8EB-FB77BDB1ABF0}" dt="2019-12-09T09:00:26.841" v="1612" actId="1076"/>
          <ac:spMkLst>
            <pc:docMk/>
            <pc:sldMk cId="524959027" sldId="273"/>
            <ac:spMk id="31" creationId="{EF9A7DA8-1EC9-4BA8-8817-A1BD45FC39C9}"/>
          </ac:spMkLst>
        </pc:spChg>
      </pc:sldChg>
      <pc:sldChg chg="add del modTransition modAnim">
        <pc:chgData name="rishabh sony" userId="2f14101fdfe1742d" providerId="LiveId" clId="{A8936C82-6AE9-4906-A8EB-FB77BDB1ABF0}" dt="2019-12-09T16:27:17.392" v="2651" actId="47"/>
        <pc:sldMkLst>
          <pc:docMk/>
          <pc:sldMk cId="21628963" sldId="274"/>
        </pc:sldMkLst>
      </pc:sldChg>
      <pc:sldChg chg="del ord">
        <pc:chgData name="rishabh sony" userId="2f14101fdfe1742d" providerId="LiveId" clId="{A8936C82-6AE9-4906-A8EB-FB77BDB1ABF0}" dt="2019-12-09T08:58:48.539" v="1590" actId="2696"/>
        <pc:sldMkLst>
          <pc:docMk/>
          <pc:sldMk cId="199871213" sldId="276"/>
        </pc:sldMkLst>
      </pc:sldChg>
      <pc:sldChg chg="del">
        <pc:chgData name="rishabh sony" userId="2f14101fdfe1742d" providerId="LiveId" clId="{A8936C82-6AE9-4906-A8EB-FB77BDB1ABF0}" dt="2019-12-08T12:32:56.131" v="523" actId="2696"/>
        <pc:sldMkLst>
          <pc:docMk/>
          <pc:sldMk cId="3471584089" sldId="280"/>
        </pc:sldMkLst>
      </pc:sldChg>
      <pc:sldChg chg="addSp delSp modSp del mod setBg setClrOvrMap">
        <pc:chgData name="rishabh sony" userId="2f14101fdfe1742d" providerId="LiveId" clId="{A8936C82-6AE9-4906-A8EB-FB77BDB1ABF0}" dt="2019-12-09T07:48:59.806" v="1086" actId="2696"/>
        <pc:sldMkLst>
          <pc:docMk/>
          <pc:sldMk cId="1469463786" sldId="286"/>
        </pc:sldMkLst>
        <pc:spChg chg="add del">
          <ac:chgData name="rishabh sony" userId="2f14101fdfe1742d" providerId="LiveId" clId="{A8936C82-6AE9-4906-A8EB-FB77BDB1ABF0}" dt="2019-12-08T12:32:25.302" v="513" actId="26606"/>
          <ac:spMkLst>
            <pc:docMk/>
            <pc:sldMk cId="1469463786" sldId="286"/>
            <ac:spMk id="6" creationId="{2A8AA5BC-4F7A-4226-8F99-6D824B226A97}"/>
          </ac:spMkLst>
        </pc:spChg>
        <pc:spChg chg="add del">
          <ac:chgData name="rishabh sony" userId="2f14101fdfe1742d" providerId="LiveId" clId="{A8936C82-6AE9-4906-A8EB-FB77BDB1ABF0}" dt="2019-12-08T12:32:25.302" v="513" actId="26606"/>
          <ac:spMkLst>
            <pc:docMk/>
            <pc:sldMk cId="1469463786" sldId="286"/>
            <ac:spMk id="7" creationId="{3E5445C6-DD42-4979-86FF-03730E8C6DB0}"/>
          </ac:spMkLst>
        </pc:spChg>
        <pc:spChg chg="add del">
          <ac:chgData name="rishabh sony" userId="2f14101fdfe1742d" providerId="LiveId" clId="{A8936C82-6AE9-4906-A8EB-FB77BDB1ABF0}" dt="2019-12-08T12:32:31.359" v="517" actId="26606"/>
          <ac:spMkLst>
            <pc:docMk/>
            <pc:sldMk cId="1469463786" sldId="286"/>
            <ac:spMk id="8" creationId="{C8417673-F529-49EC-8402-EC8515FAD3D3}"/>
          </ac:spMkLst>
        </pc:spChg>
        <pc:spChg chg="add del">
          <ac:chgData name="rishabh sony" userId="2f14101fdfe1742d" providerId="LiveId" clId="{A8936C82-6AE9-4906-A8EB-FB77BDB1ABF0}" dt="2019-12-08T11:29:03.249" v="507" actId="26606"/>
          <ac:spMkLst>
            <pc:docMk/>
            <pc:sldMk cId="1469463786" sldId="286"/>
            <ac:spMk id="9" creationId="{693B08FD-5ECC-4728-AA84-CD6AC875BF8E}"/>
          </ac:spMkLst>
        </pc:spChg>
        <pc:spChg chg="add del">
          <ac:chgData name="rishabh sony" userId="2f14101fdfe1742d" providerId="LiveId" clId="{A8936C82-6AE9-4906-A8EB-FB77BDB1ABF0}" dt="2019-12-08T12:32:34.920" v="519" actId="26606"/>
          <ac:spMkLst>
            <pc:docMk/>
            <pc:sldMk cId="1469463786" sldId="286"/>
            <ac:spMk id="10" creationId="{673E9FC8-2143-48A2-9DEE-AABBC7E301A8}"/>
          </ac:spMkLst>
        </pc:spChg>
        <pc:spChg chg="add del">
          <ac:chgData name="rishabh sony" userId="2f14101fdfe1742d" providerId="LiveId" clId="{A8936C82-6AE9-4906-A8EB-FB77BDB1ABF0}" dt="2019-12-08T11:29:03.249" v="507" actId="26606"/>
          <ac:spMkLst>
            <pc:docMk/>
            <pc:sldMk cId="1469463786" sldId="286"/>
            <ac:spMk id="11" creationId="{2549107E-EC98-4933-8F8F-A1713C393B7E}"/>
          </ac:spMkLst>
        </pc:spChg>
        <pc:spChg chg="add del">
          <ac:chgData name="rishabh sony" userId="2f14101fdfe1742d" providerId="LiveId" clId="{A8936C82-6AE9-4906-A8EB-FB77BDB1ABF0}" dt="2019-12-08T12:32:37.300" v="521" actId="26606"/>
          <ac:spMkLst>
            <pc:docMk/>
            <pc:sldMk cId="1469463786" sldId="286"/>
            <ac:spMk id="12" creationId="{693B08FD-5ECC-4728-AA84-CD6AC875BF8E}"/>
          </ac:spMkLst>
        </pc:spChg>
        <pc:spChg chg="add del">
          <ac:chgData name="rishabh sony" userId="2f14101fdfe1742d" providerId="LiveId" clId="{A8936C82-6AE9-4906-A8EB-FB77BDB1ABF0}" dt="2019-12-08T12:32:37.300" v="521" actId="26606"/>
          <ac:spMkLst>
            <pc:docMk/>
            <pc:sldMk cId="1469463786" sldId="286"/>
            <ac:spMk id="13" creationId="{2549107E-EC98-4933-8F8F-A1713C393B7E}"/>
          </ac:spMkLst>
        </pc:spChg>
        <pc:picChg chg="del mod">
          <ac:chgData name="rishabh sony" userId="2f14101fdfe1742d" providerId="LiveId" clId="{A8936C82-6AE9-4906-A8EB-FB77BDB1ABF0}" dt="2019-12-08T11:28:02.227" v="501" actId="478"/>
          <ac:picMkLst>
            <pc:docMk/>
            <pc:sldMk cId="1469463786" sldId="286"/>
            <ac:picMk id="2" creationId="{0E71CB9B-A9FB-4F13-960A-200F4261C797}"/>
          </ac:picMkLst>
        </pc:picChg>
        <pc:picChg chg="add del mod">
          <ac:chgData name="rishabh sony" userId="2f14101fdfe1742d" providerId="LiveId" clId="{A8936C82-6AE9-4906-A8EB-FB77BDB1ABF0}" dt="2019-12-09T07:43:07.046" v="1056"/>
          <ac:picMkLst>
            <pc:docMk/>
            <pc:sldMk cId="1469463786" sldId="286"/>
            <ac:picMk id="4" creationId="{1D1ABC91-97FD-4547-B001-D5E741C54E27}"/>
          </ac:picMkLst>
        </pc:picChg>
        <pc:picChg chg="add del mod">
          <ac:chgData name="rishabh sony" userId="2f14101fdfe1742d" providerId="LiveId" clId="{A8936C82-6AE9-4906-A8EB-FB77BDB1ABF0}" dt="2019-12-09T07:43:07.046" v="1056"/>
          <ac:picMkLst>
            <pc:docMk/>
            <pc:sldMk cId="1469463786" sldId="286"/>
            <ac:picMk id="14" creationId="{939DC863-733C-4BDB-AAD2-23FBFDCAA0C9}"/>
          </ac:picMkLst>
        </pc:picChg>
      </pc:sldChg>
      <pc:sldChg chg="del">
        <pc:chgData name="rishabh sony" userId="2f14101fdfe1742d" providerId="LiveId" clId="{A8936C82-6AE9-4906-A8EB-FB77BDB1ABF0}" dt="2019-12-09T07:49:27.664" v="1087" actId="2696"/>
        <pc:sldMkLst>
          <pc:docMk/>
          <pc:sldMk cId="2921621872" sldId="287"/>
        </pc:sldMkLst>
      </pc:sldChg>
      <pc:sldChg chg="del">
        <pc:chgData name="rishabh sony" userId="2f14101fdfe1742d" providerId="LiveId" clId="{A8936C82-6AE9-4906-A8EB-FB77BDB1ABF0}" dt="2019-12-09T10:08:09.617" v="1956" actId="2696"/>
        <pc:sldMkLst>
          <pc:docMk/>
          <pc:sldMk cId="3129754915" sldId="288"/>
        </pc:sldMkLst>
      </pc:sldChg>
      <pc:sldChg chg="add del">
        <pc:chgData name="rishabh sony" userId="2f14101fdfe1742d" providerId="LiveId" clId="{A8936C82-6AE9-4906-A8EB-FB77BDB1ABF0}" dt="2019-12-09T16:27:17.392" v="2651" actId="47"/>
        <pc:sldMkLst>
          <pc:docMk/>
          <pc:sldMk cId="2693735715" sldId="289"/>
        </pc:sldMkLst>
      </pc:sldChg>
      <pc:sldChg chg="addSp delSp modSp del modTransition">
        <pc:chgData name="rishabh sony" userId="2f14101fdfe1742d" providerId="LiveId" clId="{A8936C82-6AE9-4906-A8EB-FB77BDB1ABF0}" dt="2019-12-09T08:21:34.017" v="1308" actId="2696"/>
        <pc:sldMkLst>
          <pc:docMk/>
          <pc:sldMk cId="143819548" sldId="290"/>
        </pc:sldMkLst>
        <pc:graphicFrameChg chg="del">
          <ac:chgData name="rishabh sony" userId="2f14101fdfe1742d" providerId="LiveId" clId="{A8936C82-6AE9-4906-A8EB-FB77BDB1ABF0}" dt="2019-12-09T07:59:56.008" v="1088" actId="478"/>
          <ac:graphicFrameMkLst>
            <pc:docMk/>
            <pc:sldMk cId="143819548" sldId="290"/>
            <ac:graphicFrameMk id="8" creationId="{6786CCCD-A072-4131-A009-20C360629752}"/>
          </ac:graphicFrameMkLst>
        </pc:graphicFrameChg>
        <pc:graphicFrameChg chg="add mod modGraphic">
          <ac:chgData name="rishabh sony" userId="2f14101fdfe1742d" providerId="LiveId" clId="{A8936C82-6AE9-4906-A8EB-FB77BDB1ABF0}" dt="2019-12-09T08:01:54.187" v="1114" actId="1076"/>
          <ac:graphicFrameMkLst>
            <pc:docMk/>
            <pc:sldMk cId="143819548" sldId="290"/>
            <ac:graphicFrameMk id="10" creationId="{6D28F977-0628-432F-8942-4522D5B8FA2C}"/>
          </ac:graphicFrameMkLst>
        </pc:graphicFrameChg>
      </pc:sldChg>
      <pc:sldChg chg="addSp delSp modSp add del mod ord modTransition setBg modAnim">
        <pc:chgData name="rishabh sony" userId="2f14101fdfe1742d" providerId="LiveId" clId="{A8936C82-6AE9-4906-A8EB-FB77BDB1ABF0}" dt="2019-12-09T16:27:17.392" v="2651" actId="47"/>
        <pc:sldMkLst>
          <pc:docMk/>
          <pc:sldMk cId="2715501127" sldId="291"/>
        </pc:sldMkLst>
        <pc:spChg chg="add del">
          <ac:chgData name="rishabh sony" userId="2f14101fdfe1742d" providerId="LiveId" clId="{A8936C82-6AE9-4906-A8EB-FB77BDB1ABF0}" dt="2019-12-08T10:30:41.460" v="6" actId="26606"/>
          <ac:spMkLst>
            <pc:docMk/>
            <pc:sldMk cId="2715501127" sldId="291"/>
            <ac:spMk id="10" creationId="{22C6C9C9-83BF-4A6C-A1BF-C1735C61B4FF}"/>
          </ac:spMkLst>
        </pc:spChg>
        <pc:picChg chg="mod">
          <ac:chgData name="rishabh sony" userId="2f14101fdfe1742d" providerId="LiveId" clId="{A8936C82-6AE9-4906-A8EB-FB77BDB1ABF0}" dt="2019-12-08T10:30:41.467" v="7" actId="26606"/>
          <ac:picMkLst>
            <pc:docMk/>
            <pc:sldMk cId="2715501127" sldId="291"/>
            <ac:picMk id="2" creationId="{240429D0-CFB5-4E13-A77F-BE69EF8D754B}"/>
          </ac:picMkLst>
        </pc:picChg>
        <pc:picChg chg="add mod">
          <ac:chgData name="rishabh sony" userId="2f14101fdfe1742d" providerId="LiveId" clId="{A8936C82-6AE9-4906-A8EB-FB77BDB1ABF0}" dt="2019-12-08T10:30:41.467" v="7" actId="26606"/>
          <ac:picMkLst>
            <pc:docMk/>
            <pc:sldMk cId="2715501127" sldId="291"/>
            <ac:picMk id="5" creationId="{C95C6C5C-BE82-431A-A3C5-4E6A6B4440CE}"/>
          </ac:picMkLst>
        </pc:picChg>
      </pc:sldChg>
      <pc:sldChg chg="addSp delSp modSp del mod setBg">
        <pc:chgData name="rishabh sony" userId="2f14101fdfe1742d" providerId="LiveId" clId="{A8936C82-6AE9-4906-A8EB-FB77BDB1ABF0}" dt="2019-12-09T08:38:17.706" v="1423" actId="2696"/>
        <pc:sldMkLst>
          <pc:docMk/>
          <pc:sldMk cId="742653205" sldId="293"/>
        </pc:sldMkLst>
        <pc:grpChg chg="del">
          <ac:chgData name="rishabh sony" userId="2f14101fdfe1742d" providerId="LiveId" clId="{A8936C82-6AE9-4906-A8EB-FB77BDB1ABF0}" dt="2019-12-09T07:59:59.329" v="1089" actId="478"/>
          <ac:grpSpMkLst>
            <pc:docMk/>
            <pc:sldMk cId="742653205" sldId="293"/>
            <ac:grpSpMk id="6" creationId="{77D91D61-8C1B-4E21-B7E2-C8BD73B33F71}"/>
          </ac:grpSpMkLst>
        </pc:grpChg>
        <pc:picChg chg="add mod ord">
          <ac:chgData name="rishabh sony" userId="2f14101fdfe1742d" providerId="LiveId" clId="{A8936C82-6AE9-4906-A8EB-FB77BDB1ABF0}" dt="2019-12-09T08:37:54.561" v="1422" actId="1076"/>
          <ac:picMkLst>
            <pc:docMk/>
            <pc:sldMk cId="742653205" sldId="293"/>
            <ac:picMk id="10" creationId="{91A42F87-EEB6-4F6B-92D7-2CEBFA48EBAA}"/>
          </ac:picMkLst>
        </pc:picChg>
        <pc:picChg chg="add mod ord">
          <ac:chgData name="rishabh sony" userId="2f14101fdfe1742d" providerId="LiveId" clId="{A8936C82-6AE9-4906-A8EB-FB77BDB1ABF0}" dt="2019-12-09T08:22:34.416" v="1317" actId="26606"/>
          <ac:picMkLst>
            <pc:docMk/>
            <pc:sldMk cId="742653205" sldId="293"/>
            <ac:picMk id="12" creationId="{12282AA3-A313-4E62-9CB0-23E4F8BF7688}"/>
          </ac:picMkLst>
        </pc:picChg>
        <pc:picChg chg="add mod ord">
          <ac:chgData name="rishabh sony" userId="2f14101fdfe1742d" providerId="LiveId" clId="{A8936C82-6AE9-4906-A8EB-FB77BDB1ABF0}" dt="2019-12-09T08:22:34.416" v="1317" actId="26606"/>
          <ac:picMkLst>
            <pc:docMk/>
            <pc:sldMk cId="742653205" sldId="293"/>
            <ac:picMk id="14" creationId="{9F31DF4F-3DDD-4088-A6E7-3B9DF85E86FD}"/>
          </ac:picMkLst>
        </pc:picChg>
        <pc:picChg chg="add mod ord">
          <ac:chgData name="rishabh sony" userId="2f14101fdfe1742d" providerId="LiveId" clId="{A8936C82-6AE9-4906-A8EB-FB77BDB1ABF0}" dt="2019-12-09T08:22:34.416" v="1317" actId="26606"/>
          <ac:picMkLst>
            <pc:docMk/>
            <pc:sldMk cId="742653205" sldId="293"/>
            <ac:picMk id="16" creationId="{72555A86-BB4E-4CED-AD06-03B2EF53D01B}"/>
          </ac:picMkLst>
        </pc:picChg>
        <pc:picChg chg="add del mod ord">
          <ac:chgData name="rishabh sony" userId="2f14101fdfe1742d" providerId="LiveId" clId="{A8936C82-6AE9-4906-A8EB-FB77BDB1ABF0}" dt="2019-12-09T08:21:55.597" v="1311" actId="478"/>
          <ac:picMkLst>
            <pc:docMk/>
            <pc:sldMk cId="742653205" sldId="293"/>
            <ac:picMk id="18" creationId="{1ED961FB-7412-4BD8-B9F8-1626E8501733}"/>
          </ac:picMkLst>
        </pc:picChg>
        <pc:picChg chg="add del mod">
          <ac:chgData name="rishabh sony" userId="2f14101fdfe1742d" providerId="LiveId" clId="{A8936C82-6AE9-4906-A8EB-FB77BDB1ABF0}" dt="2019-12-09T08:21:53.257" v="1310" actId="478"/>
          <ac:picMkLst>
            <pc:docMk/>
            <pc:sldMk cId="742653205" sldId="293"/>
            <ac:picMk id="20" creationId="{A1A51FA1-E1D2-4219-B3D4-0B69E2D2E0AD}"/>
          </ac:picMkLst>
        </pc:picChg>
        <pc:cxnChg chg="add del">
          <ac:chgData name="rishabh sony" userId="2f14101fdfe1742d" providerId="LiveId" clId="{A8936C82-6AE9-4906-A8EB-FB77BDB1ABF0}" dt="2019-12-09T08:22:34.359" v="1316" actId="26606"/>
          <ac:cxnSpMkLst>
            <pc:docMk/>
            <pc:sldMk cId="742653205" sldId="293"/>
            <ac:cxnSpMk id="19" creationId="{08C5794E-A9A1-4A23-AF68-C79A7822334C}"/>
          </ac:cxnSpMkLst>
        </pc:cxnChg>
        <pc:cxnChg chg="add del">
          <ac:chgData name="rishabh sony" userId="2f14101fdfe1742d" providerId="LiveId" clId="{A8936C82-6AE9-4906-A8EB-FB77BDB1ABF0}" dt="2019-12-09T08:22:34.359" v="1316" actId="26606"/>
          <ac:cxnSpMkLst>
            <pc:docMk/>
            <pc:sldMk cId="742653205" sldId="293"/>
            <ac:cxnSpMk id="21" creationId="{91B6081D-D3E8-4209-B85B-EB1C655A6272}"/>
          </ac:cxnSpMkLst>
        </pc:cxnChg>
        <pc:cxnChg chg="add del">
          <ac:chgData name="rishabh sony" userId="2f14101fdfe1742d" providerId="LiveId" clId="{A8936C82-6AE9-4906-A8EB-FB77BDB1ABF0}" dt="2019-12-09T08:22:34.359" v="1316" actId="26606"/>
          <ac:cxnSpMkLst>
            <pc:docMk/>
            <pc:sldMk cId="742653205" sldId="293"/>
            <ac:cxnSpMk id="23" creationId="{28CA55E4-1295-45C8-BA05-5A9E705B749A}"/>
          </ac:cxnSpMkLst>
        </pc:cxnChg>
        <pc:cxnChg chg="add del">
          <ac:chgData name="rishabh sony" userId="2f14101fdfe1742d" providerId="LiveId" clId="{A8936C82-6AE9-4906-A8EB-FB77BDB1ABF0}" dt="2019-12-09T08:22:14.805" v="1312" actId="26606"/>
          <ac:cxnSpMkLst>
            <pc:docMk/>
            <pc:sldMk cId="742653205" sldId="293"/>
            <ac:cxnSpMk id="25" creationId="{CFCD9506-7D13-4435-85CE-91C78F60BF8B}"/>
          </ac:cxnSpMkLst>
        </pc:cxnChg>
        <pc:cxnChg chg="add del">
          <ac:chgData name="rishabh sony" userId="2f14101fdfe1742d" providerId="LiveId" clId="{A8936C82-6AE9-4906-A8EB-FB77BDB1ABF0}" dt="2019-12-09T08:22:14.805" v="1312" actId="26606"/>
          <ac:cxnSpMkLst>
            <pc:docMk/>
            <pc:sldMk cId="742653205" sldId="293"/>
            <ac:cxnSpMk id="27" creationId="{FE3C5E11-2CF0-4625-B686-BBC822C67C48}"/>
          </ac:cxnSpMkLst>
        </pc:cxnChg>
        <pc:cxnChg chg="add del">
          <ac:chgData name="rishabh sony" userId="2f14101fdfe1742d" providerId="LiveId" clId="{A8936C82-6AE9-4906-A8EB-FB77BDB1ABF0}" dt="2019-12-09T08:22:14.805" v="1312" actId="26606"/>
          <ac:cxnSpMkLst>
            <pc:docMk/>
            <pc:sldMk cId="742653205" sldId="293"/>
            <ac:cxnSpMk id="29" creationId="{C0C42060-C51A-4747-8EF1-1ECC341A63B3}"/>
          </ac:cxnSpMkLst>
        </pc:cxnChg>
        <pc:cxnChg chg="add del">
          <ac:chgData name="rishabh sony" userId="2f14101fdfe1742d" providerId="LiveId" clId="{A8936C82-6AE9-4906-A8EB-FB77BDB1ABF0}" dt="2019-12-09T08:22:14.805" v="1312" actId="26606"/>
          <ac:cxnSpMkLst>
            <pc:docMk/>
            <pc:sldMk cId="742653205" sldId="293"/>
            <ac:cxnSpMk id="31" creationId="{7ADCBCE9-1F58-407A-ADB9-78411AAEBA12}"/>
          </ac:cxnSpMkLst>
        </pc:cxnChg>
        <pc:cxnChg chg="add del">
          <ac:chgData name="rishabh sony" userId="2f14101fdfe1742d" providerId="LiveId" clId="{A8936C82-6AE9-4906-A8EB-FB77BDB1ABF0}" dt="2019-12-09T08:22:14.805" v="1312" actId="26606"/>
          <ac:cxnSpMkLst>
            <pc:docMk/>
            <pc:sldMk cId="742653205" sldId="293"/>
            <ac:cxnSpMk id="33" creationId="{06CCF9C6-EE24-4435-BE37-FF68188A3C0C}"/>
          </ac:cxnSpMkLst>
        </pc:cxnChg>
      </pc:sldChg>
      <pc:sldChg chg="modSp del mod setBg">
        <pc:chgData name="rishabh sony" userId="2f14101fdfe1742d" providerId="LiveId" clId="{A8936C82-6AE9-4906-A8EB-FB77BDB1ABF0}" dt="2019-12-09T09:03:00.854" v="1615" actId="2696"/>
        <pc:sldMkLst>
          <pc:docMk/>
          <pc:sldMk cId="732374644" sldId="295"/>
        </pc:sldMkLst>
        <pc:picChg chg="mod">
          <ac:chgData name="rishabh sony" userId="2f14101fdfe1742d" providerId="LiveId" clId="{A8936C82-6AE9-4906-A8EB-FB77BDB1ABF0}" dt="2019-12-08T10:31:56.914" v="20" actId="26606"/>
          <ac:picMkLst>
            <pc:docMk/>
            <pc:sldMk cId="732374644" sldId="295"/>
            <ac:picMk id="4" creationId="{2627EADC-1EC5-4F46-85A3-C8CF422A490E}"/>
          </ac:picMkLst>
        </pc:picChg>
      </pc:sldChg>
      <pc:sldChg chg="delSp del">
        <pc:chgData name="rishabh sony" userId="2f14101fdfe1742d" providerId="LiveId" clId="{A8936C82-6AE9-4906-A8EB-FB77BDB1ABF0}" dt="2019-12-08T11:23:56.533" v="498" actId="2696"/>
        <pc:sldMkLst>
          <pc:docMk/>
          <pc:sldMk cId="1765207690" sldId="296"/>
        </pc:sldMkLst>
        <pc:picChg chg="del">
          <ac:chgData name="rishabh sony" userId="2f14101fdfe1742d" providerId="LiveId" clId="{A8936C82-6AE9-4906-A8EB-FB77BDB1ABF0}" dt="2019-12-08T10:30:11.965" v="3"/>
          <ac:picMkLst>
            <pc:docMk/>
            <pc:sldMk cId="1765207690" sldId="296"/>
            <ac:picMk id="2" creationId="{CEB158A2-E739-4F66-B81D-5ECFB55D533D}"/>
          </ac:picMkLst>
        </pc:picChg>
      </pc:sldChg>
      <pc:sldChg chg="addSp delSp modSp add del modTransition">
        <pc:chgData name="rishabh sony" userId="2f14101fdfe1742d" providerId="LiveId" clId="{A8936C82-6AE9-4906-A8EB-FB77BDB1ABF0}" dt="2019-12-09T16:27:17.392" v="2651" actId="47"/>
        <pc:sldMkLst>
          <pc:docMk/>
          <pc:sldMk cId="227154593" sldId="297"/>
        </pc:sldMkLst>
        <pc:spChg chg="del">
          <ac:chgData name="rishabh sony" userId="2f14101fdfe1742d" providerId="LiveId" clId="{A8936C82-6AE9-4906-A8EB-FB77BDB1ABF0}" dt="2019-12-09T09:43:04.192" v="1803" actId="478"/>
          <ac:spMkLst>
            <pc:docMk/>
            <pc:sldMk cId="227154593" sldId="297"/>
            <ac:spMk id="9" creationId="{98310748-6C9F-47D4-A42C-139E04377ED5}"/>
          </ac:spMkLst>
        </pc:spChg>
        <pc:spChg chg="add del mod">
          <ac:chgData name="rishabh sony" userId="2f14101fdfe1742d" providerId="LiveId" clId="{A8936C82-6AE9-4906-A8EB-FB77BDB1ABF0}" dt="2019-12-09T10:06:54.875" v="1931" actId="478"/>
          <ac:spMkLst>
            <pc:docMk/>
            <pc:sldMk cId="227154593" sldId="297"/>
            <ac:spMk id="15" creationId="{89B6D75D-EB51-4BFF-9874-9B821FA18846}"/>
          </ac:spMkLst>
        </pc:spChg>
        <pc:picChg chg="del">
          <ac:chgData name="rishabh sony" userId="2f14101fdfe1742d" providerId="LiveId" clId="{A8936C82-6AE9-4906-A8EB-FB77BDB1ABF0}" dt="2019-12-09T09:43:00.401" v="1801" actId="478"/>
          <ac:picMkLst>
            <pc:docMk/>
            <pc:sldMk cId="227154593" sldId="297"/>
            <ac:picMk id="3" creationId="{CC872B2D-AC3E-4B7D-B208-1BEEEFD6E72B}"/>
          </ac:picMkLst>
        </pc:picChg>
        <pc:picChg chg="mod">
          <ac:chgData name="rishabh sony" userId="2f14101fdfe1742d" providerId="LiveId" clId="{A8936C82-6AE9-4906-A8EB-FB77BDB1ABF0}" dt="2019-12-09T10:08:04.713" v="1955" actId="1076"/>
          <ac:picMkLst>
            <pc:docMk/>
            <pc:sldMk cId="227154593" sldId="297"/>
            <ac:picMk id="5" creationId="{328C0BCA-063A-4B0D-A9B1-7B22AEE35498}"/>
          </ac:picMkLst>
        </pc:picChg>
        <pc:picChg chg="del">
          <ac:chgData name="rishabh sony" userId="2f14101fdfe1742d" providerId="LiveId" clId="{A8936C82-6AE9-4906-A8EB-FB77BDB1ABF0}" dt="2019-12-09T09:42:51.266" v="1799" actId="478"/>
          <ac:picMkLst>
            <pc:docMk/>
            <pc:sldMk cId="227154593" sldId="297"/>
            <ac:picMk id="6" creationId="{65A4AD9F-E46C-4B65-BA99-0EA1BA655984}"/>
          </ac:picMkLst>
        </pc:picChg>
        <pc:picChg chg="del">
          <ac:chgData name="rishabh sony" userId="2f14101fdfe1742d" providerId="LiveId" clId="{A8936C82-6AE9-4906-A8EB-FB77BDB1ABF0}" dt="2019-12-09T09:42:59.367" v="1800" actId="478"/>
          <ac:picMkLst>
            <pc:docMk/>
            <pc:sldMk cId="227154593" sldId="297"/>
            <ac:picMk id="8" creationId="{A6631422-9B53-4226-AB95-D99C7367CB2E}"/>
          </ac:picMkLst>
        </pc:picChg>
        <pc:picChg chg="del">
          <ac:chgData name="rishabh sony" userId="2f14101fdfe1742d" providerId="LiveId" clId="{A8936C82-6AE9-4906-A8EB-FB77BDB1ABF0}" dt="2019-12-09T09:43:06.202" v="1804" actId="478"/>
          <ac:picMkLst>
            <pc:docMk/>
            <pc:sldMk cId="227154593" sldId="297"/>
            <ac:picMk id="10" creationId="{C61EEBFA-F262-4BA1-9C78-57D6EA986AE6}"/>
          </ac:picMkLst>
        </pc:picChg>
        <pc:picChg chg="del mod">
          <ac:chgData name="rishabh sony" userId="2f14101fdfe1742d" providerId="LiveId" clId="{A8936C82-6AE9-4906-A8EB-FB77BDB1ABF0}" dt="2019-12-09T09:46:01.621" v="1843" actId="478"/>
          <ac:picMkLst>
            <pc:docMk/>
            <pc:sldMk cId="227154593" sldId="297"/>
            <ac:picMk id="13" creationId="{EA941101-E5D8-4B43-A0E7-8ED1B2E7B0E7}"/>
          </ac:picMkLst>
        </pc:picChg>
        <pc:picChg chg="del">
          <ac:chgData name="rishabh sony" userId="2f14101fdfe1742d" providerId="LiveId" clId="{A8936C82-6AE9-4906-A8EB-FB77BDB1ABF0}" dt="2019-12-09T09:42:36.784" v="1797" actId="478"/>
          <ac:picMkLst>
            <pc:docMk/>
            <pc:sldMk cId="227154593" sldId="297"/>
            <ac:picMk id="14" creationId="{4E34ECD4-9AFF-4D24-989A-5D3867AE2EE6}"/>
          </ac:picMkLst>
        </pc:picChg>
        <pc:picChg chg="add mod ord">
          <ac:chgData name="rishabh sony" userId="2f14101fdfe1742d" providerId="LiveId" clId="{A8936C82-6AE9-4906-A8EB-FB77BDB1ABF0}" dt="2019-12-09T10:07:28.107" v="1945" actId="1076"/>
          <ac:picMkLst>
            <pc:docMk/>
            <pc:sldMk cId="227154593" sldId="297"/>
            <ac:picMk id="17" creationId="{7F5A0615-9FA6-4C3E-A814-165471406A40}"/>
          </ac:picMkLst>
        </pc:picChg>
        <pc:picChg chg="add mod">
          <ac:chgData name="rishabh sony" userId="2f14101fdfe1742d" providerId="LiveId" clId="{A8936C82-6AE9-4906-A8EB-FB77BDB1ABF0}" dt="2019-12-09T10:07:42.723" v="1948" actId="1076"/>
          <ac:picMkLst>
            <pc:docMk/>
            <pc:sldMk cId="227154593" sldId="297"/>
            <ac:picMk id="18" creationId="{9AA8D6FF-F1AE-4C15-A205-4B767101F490}"/>
          </ac:picMkLst>
        </pc:picChg>
      </pc:sldChg>
      <pc:sldChg chg="del">
        <pc:chgData name="rishabh sony" userId="2f14101fdfe1742d" providerId="LiveId" clId="{A8936C82-6AE9-4906-A8EB-FB77BDB1ABF0}" dt="2019-12-09T08:45:47.404" v="1489" actId="2696"/>
        <pc:sldMkLst>
          <pc:docMk/>
          <pc:sldMk cId="1406978930" sldId="299"/>
        </pc:sldMkLst>
      </pc:sldChg>
      <pc:sldChg chg="delSp del modTransition">
        <pc:chgData name="rishabh sony" userId="2f14101fdfe1742d" providerId="LiveId" clId="{A8936C82-6AE9-4906-A8EB-FB77BDB1ABF0}" dt="2019-12-09T11:24:32.816" v="2610" actId="2696"/>
        <pc:sldMkLst>
          <pc:docMk/>
          <pc:sldMk cId="3716654425" sldId="300"/>
        </pc:sldMkLst>
        <pc:picChg chg="del">
          <ac:chgData name="rishabh sony" userId="2f14101fdfe1742d" providerId="LiveId" clId="{A8936C82-6AE9-4906-A8EB-FB77BDB1ABF0}" dt="2019-12-09T11:23:57.640" v="2601"/>
          <ac:picMkLst>
            <pc:docMk/>
            <pc:sldMk cId="3716654425" sldId="300"/>
            <ac:picMk id="2" creationId="{86D15EBC-674A-4CD2-B5D5-43A7103C2B18}"/>
          </ac:picMkLst>
        </pc:picChg>
      </pc:sldChg>
      <pc:sldChg chg="addSp delSp modSp add del mod ord setBg modAnim setClrOvrMap delDesignElem">
        <pc:chgData name="rishabh sony" userId="2f14101fdfe1742d" providerId="LiveId" clId="{A8936C82-6AE9-4906-A8EB-FB77BDB1ABF0}" dt="2019-12-09T16:27:17.392" v="2651" actId="47"/>
        <pc:sldMkLst>
          <pc:docMk/>
          <pc:sldMk cId="3772559564" sldId="301"/>
        </pc:sldMkLst>
        <pc:spChg chg="mod ord">
          <ac:chgData name="rishabh sony" userId="2f14101fdfe1742d" providerId="LiveId" clId="{A8936C82-6AE9-4906-A8EB-FB77BDB1ABF0}" dt="2019-12-09T16:26:24.526" v="2643" actId="207"/>
          <ac:spMkLst>
            <pc:docMk/>
            <pc:sldMk cId="3772559564" sldId="301"/>
            <ac:spMk id="2" creationId="{6F622523-C0DA-4507-90A1-72D096F4FA5E}"/>
          </ac:spMkLst>
        </pc:spChg>
        <pc:spChg chg="add del">
          <ac:chgData name="rishabh sony" userId="2f14101fdfe1742d" providerId="LiveId" clId="{A8936C82-6AE9-4906-A8EB-FB77BDB1ABF0}" dt="2019-12-08T10:37:21.197" v="45" actId="26606"/>
          <ac:spMkLst>
            <pc:docMk/>
            <pc:sldMk cId="3772559564" sldId="301"/>
            <ac:spMk id="8" creationId="{1DB7C82F-AB7E-4F0C-B829-FA1B9C415180}"/>
          </ac:spMkLst>
        </pc:spChg>
        <pc:spChg chg="add del">
          <ac:chgData name="rishabh sony" userId="2f14101fdfe1742d" providerId="LiveId" clId="{A8936C82-6AE9-4906-A8EB-FB77BDB1ABF0}" dt="2019-12-08T10:37:21.162" v="44" actId="26606"/>
          <ac:spMkLst>
            <pc:docMk/>
            <pc:sldMk cId="3772559564" sldId="301"/>
            <ac:spMk id="13" creationId="{1DB7C82F-AB7E-4F0C-B829-FA1B9C415180}"/>
          </ac:spMkLst>
        </pc:spChg>
        <pc:spChg chg="add del">
          <ac:chgData name="rishabh sony" userId="2f14101fdfe1742d" providerId="LiveId" clId="{A8936C82-6AE9-4906-A8EB-FB77BDB1ABF0}" dt="2019-12-09T16:27:14.701" v="2650"/>
          <ac:spMkLst>
            <pc:docMk/>
            <pc:sldMk cId="3772559564" sldId="301"/>
            <ac:spMk id="15" creationId="{71B2258F-86CA-4D4D-8270-BC05FCDEBFB3}"/>
          </ac:spMkLst>
        </pc:spChg>
        <pc:picChg chg="add mod ord">
          <ac:chgData name="rishabh sony" userId="2f14101fdfe1742d" providerId="LiveId" clId="{A8936C82-6AE9-4906-A8EB-FB77BDB1ABF0}" dt="2019-12-08T10:38:53.791" v="93" actId="1076"/>
          <ac:picMkLst>
            <pc:docMk/>
            <pc:sldMk cId="3772559564" sldId="301"/>
            <ac:picMk id="4" creationId="{6A948F6C-E034-4AF7-82DD-0FFFD74C3CD0}"/>
          </ac:picMkLst>
        </pc:picChg>
      </pc:sldChg>
      <pc:sldChg chg="addSp delSp modSp del mod setBg">
        <pc:chgData name="rishabh sony" userId="2f14101fdfe1742d" providerId="LiveId" clId="{A8936C82-6AE9-4906-A8EB-FB77BDB1ABF0}" dt="2019-12-08T11:20:14.660" v="478" actId="2696"/>
        <pc:sldMkLst>
          <pc:docMk/>
          <pc:sldMk cId="1317485351" sldId="302"/>
        </pc:sldMkLst>
        <pc:spChg chg="add del">
          <ac:chgData name="rishabh sony" userId="2f14101fdfe1742d" providerId="LiveId" clId="{A8936C82-6AE9-4906-A8EB-FB77BDB1ABF0}" dt="2019-12-08T10:53:59.021" v="261" actId="26606"/>
          <ac:spMkLst>
            <pc:docMk/>
            <pc:sldMk cId="1317485351" sldId="302"/>
            <ac:spMk id="26" creationId="{799448F2-0E5B-42DA-B2D1-11A14E947BD4}"/>
          </ac:spMkLst>
        </pc:spChg>
        <pc:spChg chg="add del">
          <ac:chgData name="rishabh sony" userId="2f14101fdfe1742d" providerId="LiveId" clId="{A8936C82-6AE9-4906-A8EB-FB77BDB1ABF0}" dt="2019-12-08T10:53:59.021" v="261" actId="26606"/>
          <ac:spMkLst>
            <pc:docMk/>
            <pc:sldMk cId="1317485351" sldId="302"/>
            <ac:spMk id="28" creationId="{4E8A7552-20E1-4F34-ADAB-C1DB6634D47E}"/>
          </ac:spMkLst>
        </pc:spChg>
        <pc:spChg chg="add del">
          <ac:chgData name="rishabh sony" userId="2f14101fdfe1742d" providerId="LiveId" clId="{A8936C82-6AE9-4906-A8EB-FB77BDB1ABF0}" dt="2019-12-08T10:56:49.014" v="300" actId="478"/>
          <ac:spMkLst>
            <pc:docMk/>
            <pc:sldMk cId="1317485351" sldId="302"/>
            <ac:spMk id="33" creationId="{799448F2-0E5B-42DA-B2D1-11A14E947BD4}"/>
          </ac:spMkLst>
        </pc:spChg>
        <pc:spChg chg="add del">
          <ac:chgData name="rishabh sony" userId="2f14101fdfe1742d" providerId="LiveId" clId="{A8936C82-6AE9-4906-A8EB-FB77BDB1ABF0}" dt="2019-12-08T10:56:49.014" v="300" actId="478"/>
          <ac:spMkLst>
            <pc:docMk/>
            <pc:sldMk cId="1317485351" sldId="302"/>
            <ac:spMk id="34" creationId="{4E8A7552-20E1-4F34-ADAB-C1DB6634D47E}"/>
          </ac:spMkLst>
        </pc:spChg>
        <pc:picChg chg="add del mod ord">
          <ac:chgData name="rishabh sony" userId="2f14101fdfe1742d" providerId="LiveId" clId="{A8936C82-6AE9-4906-A8EB-FB77BDB1ABF0}" dt="2019-12-08T10:55:46.567" v="278"/>
          <ac:picMkLst>
            <pc:docMk/>
            <pc:sldMk cId="1317485351" sldId="302"/>
            <ac:picMk id="17" creationId="{A8059DE5-F3E9-4E9C-A9B2-0520ACF5EAD5}"/>
          </ac:picMkLst>
        </pc:picChg>
        <pc:picChg chg="add del mod">
          <ac:chgData name="rishabh sony" userId="2f14101fdfe1742d" providerId="LiveId" clId="{A8936C82-6AE9-4906-A8EB-FB77BDB1ABF0}" dt="2019-12-08T10:55:46.567" v="278"/>
          <ac:picMkLst>
            <pc:docMk/>
            <pc:sldMk cId="1317485351" sldId="302"/>
            <ac:picMk id="19" creationId="{1061C6B8-50D0-43F9-B1F2-695E7AA6E576}"/>
          </ac:picMkLst>
        </pc:picChg>
        <pc:picChg chg="add del mod ord">
          <ac:chgData name="rishabh sony" userId="2f14101fdfe1742d" providerId="LiveId" clId="{A8936C82-6AE9-4906-A8EB-FB77BDB1ABF0}" dt="2019-12-08T10:55:46.567" v="278"/>
          <ac:picMkLst>
            <pc:docMk/>
            <pc:sldMk cId="1317485351" sldId="302"/>
            <ac:picMk id="21" creationId="{F2C6A556-ED13-4324-9AA1-E9A622A7EC8E}"/>
          </ac:picMkLst>
        </pc:picChg>
        <pc:picChg chg="add del">
          <ac:chgData name="rishabh sony" userId="2f14101fdfe1742d" providerId="LiveId" clId="{A8936C82-6AE9-4906-A8EB-FB77BDB1ABF0}" dt="2019-12-08T10:56:33.454" v="291"/>
          <ac:picMkLst>
            <pc:docMk/>
            <pc:sldMk cId="1317485351" sldId="302"/>
            <ac:picMk id="29" creationId="{0957826E-746F-4720-8093-28A5D70F3C95}"/>
          </ac:picMkLst>
        </pc:picChg>
        <pc:picChg chg="add mod">
          <ac:chgData name="rishabh sony" userId="2f14101fdfe1742d" providerId="LiveId" clId="{A8936C82-6AE9-4906-A8EB-FB77BDB1ABF0}" dt="2019-12-08T10:57:02.697" v="309" actId="1076"/>
          <ac:picMkLst>
            <pc:docMk/>
            <pc:sldMk cId="1317485351" sldId="302"/>
            <ac:picMk id="32" creationId="{DA041DE5-397A-43B2-BA4C-A2C67858A5A2}"/>
          </ac:picMkLst>
        </pc:picChg>
        <pc:cxnChg chg="add del">
          <ac:chgData name="rishabh sony" userId="2f14101fdfe1742d" providerId="LiveId" clId="{A8936C82-6AE9-4906-A8EB-FB77BDB1ABF0}" dt="2019-12-08T10:54:14.055" v="263" actId="26606"/>
          <ac:cxnSpMkLst>
            <pc:docMk/>
            <pc:sldMk cId="1317485351" sldId="302"/>
            <ac:cxnSpMk id="30" creationId="{DCD67800-37AC-4E14-89B0-F79DCB3FB86D}"/>
          </ac:cxnSpMkLst>
        </pc:cxnChg>
        <pc:cxnChg chg="add del">
          <ac:chgData name="rishabh sony" userId="2f14101fdfe1742d" providerId="LiveId" clId="{A8936C82-6AE9-4906-A8EB-FB77BDB1ABF0}" dt="2019-12-08T10:54:14.055" v="263" actId="26606"/>
          <ac:cxnSpMkLst>
            <pc:docMk/>
            <pc:sldMk cId="1317485351" sldId="302"/>
            <ac:cxnSpMk id="31" creationId="{20F1788F-A5AE-4188-8274-F7F2E3833ECD}"/>
          </ac:cxnSpMkLst>
        </pc:cxnChg>
      </pc:sldChg>
      <pc:sldChg chg="add del ord">
        <pc:chgData name="rishabh sony" userId="2f14101fdfe1742d" providerId="LiveId" clId="{A8936C82-6AE9-4906-A8EB-FB77BDB1ABF0}" dt="2019-12-09T16:27:17.392" v="2651" actId="47"/>
        <pc:sldMkLst>
          <pc:docMk/>
          <pc:sldMk cId="2500330934" sldId="303"/>
        </pc:sldMkLst>
      </pc:sldChg>
      <pc:sldChg chg="addSp delSp modSp add del ord modTransition modAnim">
        <pc:chgData name="rishabh sony" userId="2f14101fdfe1742d" providerId="LiveId" clId="{A8936C82-6AE9-4906-A8EB-FB77BDB1ABF0}" dt="2019-12-09T16:27:17.392" v="2651" actId="47"/>
        <pc:sldMkLst>
          <pc:docMk/>
          <pc:sldMk cId="1954395790" sldId="304"/>
        </pc:sldMkLst>
        <pc:spChg chg="del mod">
          <ac:chgData name="rishabh sony" userId="2f14101fdfe1742d" providerId="LiveId" clId="{A8936C82-6AE9-4906-A8EB-FB77BDB1ABF0}" dt="2019-12-09T09:32:59.240" v="1760" actId="478"/>
          <ac:spMkLst>
            <pc:docMk/>
            <pc:sldMk cId="1954395790" sldId="304"/>
            <ac:spMk id="4" creationId="{7EFE66ED-A6A2-4D7D-B0C2-519587051433}"/>
          </ac:spMkLst>
        </pc:spChg>
        <pc:picChg chg="mod">
          <ac:chgData name="rishabh sony" userId="2f14101fdfe1742d" providerId="LiveId" clId="{A8936C82-6AE9-4906-A8EB-FB77BDB1ABF0}" dt="2019-12-09T09:30:07.964" v="1758" actId="1076"/>
          <ac:picMkLst>
            <pc:docMk/>
            <pc:sldMk cId="1954395790" sldId="304"/>
            <ac:picMk id="2" creationId="{C774D4BF-31EA-4297-AB4F-76E950E7AD9B}"/>
          </ac:picMkLst>
        </pc:picChg>
        <pc:picChg chg="add mod">
          <ac:chgData name="rishabh sony" userId="2f14101fdfe1742d" providerId="LiveId" clId="{A8936C82-6AE9-4906-A8EB-FB77BDB1ABF0}" dt="2019-12-09T09:33:15.612" v="1763" actId="1076"/>
          <ac:picMkLst>
            <pc:docMk/>
            <pc:sldMk cId="1954395790" sldId="304"/>
            <ac:picMk id="5" creationId="{06D89B7E-FEB8-4AE3-916B-635BDB35D858}"/>
          </ac:picMkLst>
        </pc:picChg>
      </pc:sldChg>
      <pc:sldChg chg="addSp delSp modSp add del mod ord setBg">
        <pc:chgData name="rishabh sony" userId="2f14101fdfe1742d" providerId="LiveId" clId="{A8936C82-6AE9-4906-A8EB-FB77BDB1ABF0}" dt="2019-12-09T16:27:17.392" v="2651" actId="47"/>
        <pc:sldMkLst>
          <pc:docMk/>
          <pc:sldMk cId="1475834" sldId="306"/>
        </pc:sldMkLst>
        <pc:spChg chg="add del">
          <ac:chgData name="rishabh sony" userId="2f14101fdfe1742d" providerId="LiveId" clId="{A8936C82-6AE9-4906-A8EB-FB77BDB1ABF0}" dt="2019-12-08T10:57:41.401" v="317" actId="26606"/>
          <ac:spMkLst>
            <pc:docMk/>
            <pc:sldMk cId="1475834" sldId="306"/>
            <ac:spMk id="14" creationId="{22C6C9C9-83BF-4A6C-A1BF-C1735C61B4FF}"/>
          </ac:spMkLst>
        </pc:spChg>
        <pc:picChg chg="add mod ord">
          <ac:chgData name="rishabh sony" userId="2f14101fdfe1742d" providerId="LiveId" clId="{A8936C82-6AE9-4906-A8EB-FB77BDB1ABF0}" dt="2019-12-08T11:19:50.983" v="477" actId="14100"/>
          <ac:picMkLst>
            <pc:docMk/>
            <pc:sldMk cId="1475834" sldId="306"/>
            <ac:picMk id="8" creationId="{29552E11-7045-4A8B-9A2C-7F6CB47971A5}"/>
          </ac:picMkLst>
        </pc:picChg>
        <pc:picChg chg="add mod">
          <ac:chgData name="rishabh sony" userId="2f14101fdfe1742d" providerId="LiveId" clId="{A8936C82-6AE9-4906-A8EB-FB77BDB1ABF0}" dt="2019-12-08T10:58:24.332" v="338" actId="1076"/>
          <ac:picMkLst>
            <pc:docMk/>
            <pc:sldMk cId="1475834" sldId="306"/>
            <ac:picMk id="9" creationId="{AE534783-0C70-4989-87AC-5476D0D92F82}"/>
          </ac:picMkLst>
        </pc:picChg>
        <pc:picChg chg="add del mod">
          <ac:chgData name="rishabh sony" userId="2f14101fdfe1742d" providerId="LiveId" clId="{A8936C82-6AE9-4906-A8EB-FB77BDB1ABF0}" dt="2019-12-08T10:56:52.805" v="301"/>
          <ac:picMkLst>
            <pc:docMk/>
            <pc:sldMk cId="1475834" sldId="306"/>
            <ac:picMk id="10" creationId="{FD4C3A14-9AD5-4A35-AC20-B208C90DF140}"/>
          </ac:picMkLst>
        </pc:picChg>
      </pc:sldChg>
      <pc:sldChg chg="del">
        <pc:chgData name="rishabh sony" userId="2f14101fdfe1742d" providerId="LiveId" clId="{A8936C82-6AE9-4906-A8EB-FB77BDB1ABF0}" dt="2019-12-08T10:31:14.452" v="8" actId="2696"/>
        <pc:sldMkLst>
          <pc:docMk/>
          <pc:sldMk cId="3226360261" sldId="307"/>
        </pc:sldMkLst>
      </pc:sldChg>
      <pc:sldChg chg="addSp delSp modSp add del ord modTransition setBg">
        <pc:chgData name="rishabh sony" userId="2f14101fdfe1742d" providerId="LiveId" clId="{A8936C82-6AE9-4906-A8EB-FB77BDB1ABF0}" dt="2019-12-09T16:27:17.392" v="2651" actId="47"/>
        <pc:sldMkLst>
          <pc:docMk/>
          <pc:sldMk cId="3021795541" sldId="308"/>
        </pc:sldMkLst>
        <pc:spChg chg="add del">
          <ac:chgData name="rishabh sony" userId="2f14101fdfe1742d" providerId="LiveId" clId="{A8936C82-6AE9-4906-A8EB-FB77BDB1ABF0}" dt="2019-12-08T13:12:56.514" v="658" actId="26606"/>
          <ac:spMkLst>
            <pc:docMk/>
            <pc:sldMk cId="3021795541" sldId="308"/>
            <ac:spMk id="7" creationId="{0928A03B-91F6-411C-B9BC-03A4B8A35FC2}"/>
          </ac:spMkLst>
        </pc:spChg>
        <pc:picChg chg="mod">
          <ac:chgData name="rishabh sony" userId="2f14101fdfe1742d" providerId="LiveId" clId="{A8936C82-6AE9-4906-A8EB-FB77BDB1ABF0}" dt="2019-12-08T13:12:56.514" v="658" actId="26606"/>
          <ac:picMkLst>
            <pc:docMk/>
            <pc:sldMk cId="3021795541" sldId="308"/>
            <ac:picMk id="2" creationId="{E14E91E3-8C77-4620-B0B7-FB45A58F1056}"/>
          </ac:picMkLst>
        </pc:picChg>
        <pc:picChg chg="add del mod">
          <ac:chgData name="rishabh sony" userId="2f14101fdfe1742d" providerId="LiveId" clId="{A8936C82-6AE9-4906-A8EB-FB77BDB1ABF0}" dt="2019-12-08T10:54:50.903" v="270" actId="478"/>
          <ac:picMkLst>
            <pc:docMk/>
            <pc:sldMk cId="3021795541" sldId="308"/>
            <ac:picMk id="5" creationId="{F8248F62-5D59-40AA-85C1-7F19BEF65024}"/>
          </ac:picMkLst>
        </pc:picChg>
        <pc:picChg chg="add del mod">
          <ac:chgData name="rishabh sony" userId="2f14101fdfe1742d" providerId="LiveId" clId="{A8936C82-6AE9-4906-A8EB-FB77BDB1ABF0}" dt="2019-12-08T11:17:24.082" v="455" actId="478"/>
          <ac:picMkLst>
            <pc:docMk/>
            <pc:sldMk cId="3021795541" sldId="308"/>
            <ac:picMk id="6" creationId="{F40761B2-C82B-4BDB-8FA8-292C540ACE9F}"/>
          </ac:picMkLst>
        </pc:picChg>
        <pc:picChg chg="add del mod">
          <ac:chgData name="rishabh sony" userId="2f14101fdfe1742d" providerId="LiveId" clId="{A8936C82-6AE9-4906-A8EB-FB77BDB1ABF0}" dt="2019-12-08T13:13:46.284" v="684"/>
          <ac:picMkLst>
            <pc:docMk/>
            <pc:sldMk cId="3021795541" sldId="308"/>
            <ac:picMk id="8" creationId="{280DA6D9-9505-4FAD-B02E-A9ADD5B8DA34}"/>
          </ac:picMkLst>
        </pc:picChg>
        <pc:picChg chg="add del">
          <ac:chgData name="rishabh sony" userId="2f14101fdfe1742d" providerId="LiveId" clId="{A8936C82-6AE9-4906-A8EB-FB77BDB1ABF0}" dt="2019-12-08T13:13:43.324" v="681"/>
          <ac:picMkLst>
            <pc:docMk/>
            <pc:sldMk cId="3021795541" sldId="308"/>
            <ac:picMk id="9" creationId="{0C5F3460-AC0F-4F27-B3E2-65E56A789134}"/>
          </ac:picMkLst>
        </pc:picChg>
        <pc:picChg chg="add del mod">
          <ac:chgData name="rishabh sony" userId="2f14101fdfe1742d" providerId="LiveId" clId="{A8936C82-6AE9-4906-A8EB-FB77BDB1ABF0}" dt="2019-12-08T13:13:43.324" v="681"/>
          <ac:picMkLst>
            <pc:docMk/>
            <pc:sldMk cId="3021795541" sldId="308"/>
            <ac:picMk id="10" creationId="{F7C09CC0-D6EF-4D7F-A3C2-D14EA0BCCEE0}"/>
          </ac:picMkLst>
        </pc:picChg>
      </pc:sldChg>
      <pc:sldChg chg="add del modTransition setBg">
        <pc:chgData name="rishabh sony" userId="2f14101fdfe1742d" providerId="LiveId" clId="{A8936C82-6AE9-4906-A8EB-FB77BDB1ABF0}" dt="2019-12-09T16:27:17.392" v="2651" actId="47"/>
        <pc:sldMkLst>
          <pc:docMk/>
          <pc:sldMk cId="618520803" sldId="309"/>
        </pc:sldMkLst>
      </pc:sldChg>
      <pc:sldChg chg="addSp delSp modSp add del mod ord modTransition setBg modAnim">
        <pc:chgData name="rishabh sony" userId="2f14101fdfe1742d" providerId="LiveId" clId="{A8936C82-6AE9-4906-A8EB-FB77BDB1ABF0}" dt="2019-12-09T09:33:32.483" v="1764" actId="2696"/>
        <pc:sldMkLst>
          <pc:docMk/>
          <pc:sldMk cId="160845054" sldId="310"/>
        </pc:sldMkLst>
        <pc:spChg chg="del">
          <ac:chgData name="rishabh sony" userId="2f14101fdfe1742d" providerId="LiveId" clId="{A8936C82-6AE9-4906-A8EB-FB77BDB1ABF0}" dt="2019-12-08T11:11:32.904" v="340" actId="478"/>
          <ac:spMkLst>
            <pc:docMk/>
            <pc:sldMk cId="160845054" sldId="310"/>
            <ac:spMk id="2" creationId="{C1C58510-B6D5-43C0-8331-A557CCDC14DC}"/>
          </ac:spMkLst>
        </pc:spChg>
        <pc:spChg chg="del">
          <ac:chgData name="rishabh sony" userId="2f14101fdfe1742d" providerId="LiveId" clId="{A8936C82-6AE9-4906-A8EB-FB77BDB1ABF0}" dt="2019-12-08T11:11:32.904" v="340" actId="478"/>
          <ac:spMkLst>
            <pc:docMk/>
            <pc:sldMk cId="160845054" sldId="310"/>
            <ac:spMk id="3" creationId="{1BEEA415-1C31-4768-A02F-D1D593BFF245}"/>
          </ac:spMkLst>
        </pc:spChg>
        <pc:spChg chg="add del mod">
          <ac:chgData name="rishabh sony" userId="2f14101fdfe1742d" providerId="LiveId" clId="{A8936C82-6AE9-4906-A8EB-FB77BDB1ABF0}" dt="2019-12-08T13:05:11.827" v="546" actId="478"/>
          <ac:spMkLst>
            <pc:docMk/>
            <pc:sldMk cId="160845054" sldId="310"/>
            <ac:spMk id="10" creationId="{FCD4BA68-631F-4145-9F61-ECCC70AC8516}"/>
          </ac:spMkLst>
        </pc:spChg>
        <pc:picChg chg="add del mod">
          <ac:chgData name="rishabh sony" userId="2f14101fdfe1742d" providerId="LiveId" clId="{A8936C82-6AE9-4906-A8EB-FB77BDB1ABF0}" dt="2019-12-08T11:12:17.309" v="384"/>
          <ac:picMkLst>
            <pc:docMk/>
            <pc:sldMk cId="160845054" sldId="310"/>
            <ac:picMk id="5" creationId="{B49AAFFE-828B-45A6-8466-C6B1394FB756}"/>
          </ac:picMkLst>
        </pc:picChg>
        <pc:picChg chg="add del mod ord">
          <ac:chgData name="rishabh sony" userId="2f14101fdfe1742d" providerId="LiveId" clId="{A8936C82-6AE9-4906-A8EB-FB77BDB1ABF0}" dt="2019-12-09T09:33:04.814" v="1761"/>
          <ac:picMkLst>
            <pc:docMk/>
            <pc:sldMk cId="160845054" sldId="310"/>
            <ac:picMk id="7" creationId="{F48F200A-2C71-489B-9548-E07852D94FDB}"/>
          </ac:picMkLst>
        </pc:picChg>
        <pc:picChg chg="add del mod">
          <ac:chgData name="rishabh sony" userId="2f14101fdfe1742d" providerId="LiveId" clId="{A8936C82-6AE9-4906-A8EB-FB77BDB1ABF0}" dt="2019-12-08T13:05:11.827" v="546" actId="478"/>
          <ac:picMkLst>
            <pc:docMk/>
            <pc:sldMk cId="160845054" sldId="310"/>
            <ac:picMk id="9" creationId="{2C3929BD-08F4-4A43-ABF2-7E2D9CFF4FE9}"/>
          </ac:picMkLst>
        </pc:picChg>
        <pc:picChg chg="add mod">
          <ac:chgData name="rishabh sony" userId="2f14101fdfe1742d" providerId="LiveId" clId="{A8936C82-6AE9-4906-A8EB-FB77BDB1ABF0}" dt="2019-12-08T13:06:03.348" v="569" actId="1076"/>
          <ac:picMkLst>
            <pc:docMk/>
            <pc:sldMk cId="160845054" sldId="310"/>
            <ac:picMk id="12" creationId="{C6B47245-5B93-494C-9EFF-0A38C1042501}"/>
          </ac:picMkLst>
        </pc:picChg>
        <pc:cxnChg chg="add del">
          <ac:chgData name="rishabh sony" userId="2f14101fdfe1742d" providerId="LiveId" clId="{A8936C82-6AE9-4906-A8EB-FB77BDB1ABF0}" dt="2019-12-08T11:21:53.060" v="483" actId="26606"/>
          <ac:cxnSpMkLst>
            <pc:docMk/>
            <pc:sldMk cId="160845054" sldId="310"/>
            <ac:cxnSpMk id="14" creationId="{1C6AAE25-BD23-41B5-AAE4-1DA5898C2ADB}"/>
          </ac:cxnSpMkLst>
        </pc:cxnChg>
      </pc:sldChg>
      <pc:sldChg chg="addSp delSp modSp add del mod setBg">
        <pc:chgData name="rishabh sony" userId="2f14101fdfe1742d" providerId="LiveId" clId="{A8936C82-6AE9-4906-A8EB-FB77BDB1ABF0}" dt="2019-12-08T11:24:02.506" v="499" actId="2696"/>
        <pc:sldMkLst>
          <pc:docMk/>
          <pc:sldMk cId="215716413" sldId="311"/>
        </pc:sldMkLst>
        <pc:spChg chg="add del">
          <ac:chgData name="rishabh sony" userId="2f14101fdfe1742d" providerId="LiveId" clId="{A8936C82-6AE9-4906-A8EB-FB77BDB1ABF0}" dt="2019-12-08T11:12:39.595" v="390" actId="26606"/>
          <ac:spMkLst>
            <pc:docMk/>
            <pc:sldMk cId="215716413" sldId="311"/>
            <ac:spMk id="7" creationId="{5943EECF-03A4-4CEB-899E-47C803839649}"/>
          </ac:spMkLst>
        </pc:spChg>
        <pc:spChg chg="add del">
          <ac:chgData name="rishabh sony" userId="2f14101fdfe1742d" providerId="LiveId" clId="{A8936C82-6AE9-4906-A8EB-FB77BDB1ABF0}" dt="2019-12-08T11:12:39.595" v="390" actId="26606"/>
          <ac:spMkLst>
            <pc:docMk/>
            <pc:sldMk cId="215716413" sldId="311"/>
            <ac:spMk id="9" creationId="{F2F606D8-696E-4B76-BB10-43672AA1475A}"/>
          </ac:spMkLst>
        </pc:spChg>
        <pc:spChg chg="add del">
          <ac:chgData name="rishabh sony" userId="2f14101fdfe1742d" providerId="LiveId" clId="{A8936C82-6AE9-4906-A8EB-FB77BDB1ABF0}" dt="2019-12-08T11:12:39.595" v="390" actId="26606"/>
          <ac:spMkLst>
            <pc:docMk/>
            <pc:sldMk cId="215716413" sldId="311"/>
            <ac:spMk id="11" creationId="{3ABF1881-5AFD-48F9-979A-19EE2FE30A33}"/>
          </ac:spMkLst>
        </pc:spChg>
        <pc:picChg chg="add del mod">
          <ac:chgData name="rishabh sony" userId="2f14101fdfe1742d" providerId="LiveId" clId="{A8936C82-6AE9-4906-A8EB-FB77BDB1ABF0}" dt="2019-12-08T11:12:45.856" v="391" actId="478"/>
          <ac:picMkLst>
            <pc:docMk/>
            <pc:sldMk cId="215716413" sldId="311"/>
            <ac:picMk id="2" creationId="{52F0B853-97A2-453A-B080-55CC1698353F}"/>
          </ac:picMkLst>
        </pc:picChg>
      </pc:sldChg>
      <pc:sldChg chg="add del">
        <pc:chgData name="rishabh sony" userId="2f14101fdfe1742d" providerId="LiveId" clId="{A8936C82-6AE9-4906-A8EB-FB77BDB1ABF0}" dt="2019-12-08T11:24:03.985" v="500" actId="2696"/>
        <pc:sldMkLst>
          <pc:docMk/>
          <pc:sldMk cId="3852166982" sldId="312"/>
        </pc:sldMkLst>
      </pc:sldChg>
      <pc:sldChg chg="addSp delSp modSp add del mod setBg">
        <pc:chgData name="rishabh sony" userId="2f14101fdfe1742d" providerId="LiveId" clId="{A8936C82-6AE9-4906-A8EB-FB77BDB1ABF0}" dt="2019-12-09T08:45:18.660" v="1487" actId="2696"/>
        <pc:sldMkLst>
          <pc:docMk/>
          <pc:sldMk cId="2480933150" sldId="313"/>
        </pc:sldMkLst>
        <pc:picChg chg="add del mod">
          <ac:chgData name="rishabh sony" userId="2f14101fdfe1742d" providerId="LiveId" clId="{A8936C82-6AE9-4906-A8EB-FB77BDB1ABF0}" dt="2019-12-08T13:08:25.531" v="606"/>
          <ac:picMkLst>
            <pc:docMk/>
            <pc:sldMk cId="2480933150" sldId="313"/>
            <ac:picMk id="3" creationId="{9E220F65-0E02-4DE0-979E-DD091096415E}"/>
          </ac:picMkLst>
        </pc:picChg>
        <pc:picChg chg="add del mod">
          <ac:chgData name="rishabh sony" userId="2f14101fdfe1742d" providerId="LiveId" clId="{A8936C82-6AE9-4906-A8EB-FB77BDB1ABF0}" dt="2019-12-08T13:07:55.895" v="576"/>
          <ac:picMkLst>
            <pc:docMk/>
            <pc:sldMk cId="2480933150" sldId="313"/>
            <ac:picMk id="5" creationId="{A273D423-21F0-45B2-9984-14E330EE64DB}"/>
          </ac:picMkLst>
        </pc:picChg>
        <pc:picChg chg="add del mod">
          <ac:chgData name="rishabh sony" userId="2f14101fdfe1742d" providerId="LiveId" clId="{A8936C82-6AE9-4906-A8EB-FB77BDB1ABF0}" dt="2019-12-08T13:07:42.098" v="573"/>
          <ac:picMkLst>
            <pc:docMk/>
            <pc:sldMk cId="2480933150" sldId="313"/>
            <ac:picMk id="7" creationId="{04F6E9CB-9CDD-4146-983C-98647A9728A4}"/>
          </ac:picMkLst>
        </pc:picChg>
        <pc:picChg chg="add del mod">
          <ac:chgData name="rishabh sony" userId="2f14101fdfe1742d" providerId="LiveId" clId="{A8936C82-6AE9-4906-A8EB-FB77BDB1ABF0}" dt="2019-12-08T12:34:37.057" v="545"/>
          <ac:picMkLst>
            <pc:docMk/>
            <pc:sldMk cId="2480933150" sldId="313"/>
            <ac:picMk id="9" creationId="{8DFF2D54-E85E-4E50-8385-3786DCB3706F}"/>
          </ac:picMkLst>
        </pc:picChg>
        <pc:picChg chg="add del mod">
          <ac:chgData name="rishabh sony" userId="2f14101fdfe1742d" providerId="LiveId" clId="{A8936C82-6AE9-4906-A8EB-FB77BDB1ABF0}" dt="2019-12-08T12:34:24.329" v="543"/>
          <ac:picMkLst>
            <pc:docMk/>
            <pc:sldMk cId="2480933150" sldId="313"/>
            <ac:picMk id="11" creationId="{B88BA0A3-9406-462D-B984-FC0EBB176387}"/>
          </ac:picMkLst>
        </pc:picChg>
        <pc:picChg chg="add del mod">
          <ac:chgData name="rishabh sony" userId="2f14101fdfe1742d" providerId="LiveId" clId="{A8936C82-6AE9-4906-A8EB-FB77BDB1ABF0}" dt="2019-12-08T12:34:16.498" v="541"/>
          <ac:picMkLst>
            <pc:docMk/>
            <pc:sldMk cId="2480933150" sldId="313"/>
            <ac:picMk id="13" creationId="{7D692FAB-5371-43B3-B129-3F74BCCD1915}"/>
          </ac:picMkLst>
        </pc:picChg>
        <pc:picChg chg="add del mod">
          <ac:chgData name="rishabh sony" userId="2f14101fdfe1742d" providerId="LiveId" clId="{A8936C82-6AE9-4906-A8EB-FB77BDB1ABF0}" dt="2019-12-08T13:18:23.572" v="721" actId="478"/>
          <ac:picMkLst>
            <pc:docMk/>
            <pc:sldMk cId="2480933150" sldId="313"/>
            <ac:picMk id="15" creationId="{12B7B8F6-B07D-4564-B5BB-505D83319383}"/>
          </ac:picMkLst>
        </pc:picChg>
        <pc:picChg chg="add del mod">
          <ac:chgData name="rishabh sony" userId="2f14101fdfe1742d" providerId="LiveId" clId="{A8936C82-6AE9-4906-A8EB-FB77BDB1ABF0}" dt="2019-12-08T13:21:28.116" v="751" actId="478"/>
          <ac:picMkLst>
            <pc:docMk/>
            <pc:sldMk cId="2480933150" sldId="313"/>
            <ac:picMk id="17" creationId="{1A4A06B5-A443-433F-B806-9E87525C9D9A}"/>
          </ac:picMkLst>
        </pc:picChg>
        <pc:picChg chg="add del mod">
          <ac:chgData name="rishabh sony" userId="2f14101fdfe1742d" providerId="LiveId" clId="{A8936C82-6AE9-4906-A8EB-FB77BDB1ABF0}" dt="2019-12-08T13:20:59.970" v="749"/>
          <ac:picMkLst>
            <pc:docMk/>
            <pc:sldMk cId="2480933150" sldId="313"/>
            <ac:picMk id="19" creationId="{B7D38001-B3EE-4F49-B01D-C9E90E26D156}"/>
          </ac:picMkLst>
        </pc:picChg>
        <pc:picChg chg="add del mod">
          <ac:chgData name="rishabh sony" userId="2f14101fdfe1742d" providerId="LiveId" clId="{A8936C82-6AE9-4906-A8EB-FB77BDB1ABF0}" dt="2019-12-08T13:20:47.704" v="747"/>
          <ac:picMkLst>
            <pc:docMk/>
            <pc:sldMk cId="2480933150" sldId="313"/>
            <ac:picMk id="21" creationId="{47076E43-3089-40AC-A568-A652A8EA23B1}"/>
          </ac:picMkLst>
        </pc:picChg>
        <pc:picChg chg="add del mod">
          <ac:chgData name="rishabh sony" userId="2f14101fdfe1742d" providerId="LiveId" clId="{A8936C82-6AE9-4906-A8EB-FB77BDB1ABF0}" dt="2019-12-08T13:20:36.807" v="745"/>
          <ac:picMkLst>
            <pc:docMk/>
            <pc:sldMk cId="2480933150" sldId="313"/>
            <ac:picMk id="23" creationId="{78A8E728-9BBC-4CEB-9E65-C057217BB14F}"/>
          </ac:picMkLst>
        </pc:picChg>
        <pc:picChg chg="add del mod">
          <ac:chgData name="rishabh sony" userId="2f14101fdfe1742d" providerId="LiveId" clId="{A8936C82-6AE9-4906-A8EB-FB77BDB1ABF0}" dt="2019-12-08T13:20:23.417" v="743"/>
          <ac:picMkLst>
            <pc:docMk/>
            <pc:sldMk cId="2480933150" sldId="313"/>
            <ac:picMk id="25" creationId="{FEB81206-35D9-4B13-BCF8-631048281F0B}"/>
          </ac:picMkLst>
        </pc:picChg>
        <pc:picChg chg="add del mod">
          <ac:chgData name="rishabh sony" userId="2f14101fdfe1742d" providerId="LiveId" clId="{A8936C82-6AE9-4906-A8EB-FB77BDB1ABF0}" dt="2019-12-08T13:20:10.917" v="741"/>
          <ac:picMkLst>
            <pc:docMk/>
            <pc:sldMk cId="2480933150" sldId="313"/>
            <ac:picMk id="27" creationId="{C7BC68BB-B37E-47F7-AAFA-D6046F8B26FB}"/>
          </ac:picMkLst>
        </pc:picChg>
        <pc:picChg chg="add del mod">
          <ac:chgData name="rishabh sony" userId="2f14101fdfe1742d" providerId="LiveId" clId="{A8936C82-6AE9-4906-A8EB-FB77BDB1ABF0}" dt="2019-12-08T13:19:33.181" v="732"/>
          <ac:picMkLst>
            <pc:docMk/>
            <pc:sldMk cId="2480933150" sldId="313"/>
            <ac:picMk id="29" creationId="{F1F24025-9BB2-47EF-BB90-C13BB2D26E98}"/>
          </ac:picMkLst>
        </pc:picChg>
        <pc:picChg chg="add del mod">
          <ac:chgData name="rishabh sony" userId="2f14101fdfe1742d" providerId="LiveId" clId="{A8936C82-6AE9-4906-A8EB-FB77BDB1ABF0}" dt="2019-12-08T13:19:19.314" v="729"/>
          <ac:picMkLst>
            <pc:docMk/>
            <pc:sldMk cId="2480933150" sldId="313"/>
            <ac:picMk id="31" creationId="{B5174C6D-3491-4FCF-818A-F703575C4F94}"/>
          </ac:picMkLst>
        </pc:picChg>
        <pc:picChg chg="add del mod">
          <ac:chgData name="rishabh sony" userId="2f14101fdfe1742d" providerId="LiveId" clId="{A8936C82-6AE9-4906-A8EB-FB77BDB1ABF0}" dt="2019-12-08T13:19:10.779" v="727"/>
          <ac:picMkLst>
            <pc:docMk/>
            <pc:sldMk cId="2480933150" sldId="313"/>
            <ac:picMk id="33" creationId="{FFC46093-AE41-4801-A771-B96DFFA73580}"/>
          </ac:picMkLst>
        </pc:picChg>
        <pc:picChg chg="add del mod">
          <ac:chgData name="rishabh sony" userId="2f14101fdfe1742d" providerId="LiveId" clId="{A8936C82-6AE9-4906-A8EB-FB77BDB1ABF0}" dt="2019-12-08T13:18:52.329" v="725"/>
          <ac:picMkLst>
            <pc:docMk/>
            <pc:sldMk cId="2480933150" sldId="313"/>
            <ac:picMk id="35" creationId="{BF99157B-ACAC-486C-9B3A-E9202C28D2ED}"/>
          </ac:picMkLst>
        </pc:picChg>
      </pc:sldChg>
      <pc:sldChg chg="addSp delSp modSp add del">
        <pc:chgData name="rishabh sony" userId="2f14101fdfe1742d" providerId="LiveId" clId="{A8936C82-6AE9-4906-A8EB-FB77BDB1ABF0}" dt="2019-12-09T08:45:14.075" v="1486" actId="2696"/>
        <pc:sldMkLst>
          <pc:docMk/>
          <pc:sldMk cId="1265713013" sldId="314"/>
        </pc:sldMkLst>
        <pc:spChg chg="add mod ord">
          <ac:chgData name="rishabh sony" userId="2f14101fdfe1742d" providerId="LiveId" clId="{A8936C82-6AE9-4906-A8EB-FB77BDB1ABF0}" dt="2019-12-08T13:28:08.012" v="810" actId="207"/>
          <ac:spMkLst>
            <pc:docMk/>
            <pc:sldMk cId="1265713013" sldId="314"/>
            <ac:spMk id="4" creationId="{5CF21FCC-F264-46A3-8740-73B83A834270}"/>
          </ac:spMkLst>
        </pc:spChg>
        <pc:picChg chg="add del">
          <ac:chgData name="rishabh sony" userId="2f14101fdfe1742d" providerId="LiveId" clId="{A8936C82-6AE9-4906-A8EB-FB77BDB1ABF0}" dt="2019-12-08T13:11:49.236" v="648" actId="478"/>
          <ac:picMkLst>
            <pc:docMk/>
            <pc:sldMk cId="1265713013" sldId="314"/>
            <ac:picMk id="2" creationId="{AE1C765D-2ED3-40B4-8767-8695B3B95003}"/>
          </ac:picMkLst>
        </pc:picChg>
        <pc:picChg chg="add mod">
          <ac:chgData name="rishabh sony" userId="2f14101fdfe1742d" providerId="LiveId" clId="{A8936C82-6AE9-4906-A8EB-FB77BDB1ABF0}" dt="2019-12-08T13:27:39.033" v="805" actId="14100"/>
          <ac:picMkLst>
            <pc:docMk/>
            <pc:sldMk cId="1265713013" sldId="314"/>
            <ac:picMk id="3" creationId="{C65FEE17-2748-40F7-A5A1-16715CB21302}"/>
          </ac:picMkLst>
        </pc:picChg>
      </pc:sldChg>
      <pc:sldChg chg="addSp delSp modSp add del modTransition modAnim">
        <pc:chgData name="rishabh sony" userId="2f14101fdfe1742d" providerId="LiveId" clId="{A8936C82-6AE9-4906-A8EB-FB77BDB1ABF0}" dt="2019-12-09T16:27:17.392" v="2651" actId="47"/>
        <pc:sldMkLst>
          <pc:docMk/>
          <pc:sldMk cId="1053006205" sldId="315"/>
        </pc:sldMkLst>
        <pc:spChg chg="add del mod ord">
          <ac:chgData name="rishabh sony" userId="2f14101fdfe1742d" providerId="LiveId" clId="{A8936C82-6AE9-4906-A8EB-FB77BDB1ABF0}" dt="2019-12-08T13:29:15.219" v="819" actId="478"/>
          <ac:spMkLst>
            <pc:docMk/>
            <pc:sldMk cId="1053006205" sldId="315"/>
            <ac:spMk id="6" creationId="{D2B827D9-67F6-46B1-A872-2951D9C97DA4}"/>
          </ac:spMkLst>
        </pc:spChg>
        <pc:picChg chg="add del mod">
          <ac:chgData name="rishabh sony" userId="2f14101fdfe1742d" providerId="LiveId" clId="{A8936C82-6AE9-4906-A8EB-FB77BDB1ABF0}" dt="2019-12-08T13:12:14.078" v="651"/>
          <ac:picMkLst>
            <pc:docMk/>
            <pc:sldMk cId="1053006205" sldId="315"/>
            <ac:picMk id="2" creationId="{4DABBE6B-EDF2-412A-B5B7-2CCFE95EAED9}"/>
          </ac:picMkLst>
        </pc:picChg>
        <pc:picChg chg="add del mod">
          <ac:chgData name="rishabh sony" userId="2f14101fdfe1742d" providerId="LiveId" clId="{A8936C82-6AE9-4906-A8EB-FB77BDB1ABF0}" dt="2019-12-08T13:08:09.457" v="602" actId="478"/>
          <ac:picMkLst>
            <pc:docMk/>
            <pc:sldMk cId="1053006205" sldId="315"/>
            <ac:picMk id="3" creationId="{1505EF7F-8C71-42C9-8383-CA76EC6201B9}"/>
          </ac:picMkLst>
        </pc:picChg>
        <pc:picChg chg="add del mod">
          <ac:chgData name="rishabh sony" userId="2f14101fdfe1742d" providerId="LiveId" clId="{A8936C82-6AE9-4906-A8EB-FB77BDB1ABF0}" dt="2019-12-08T13:12:14.078" v="651"/>
          <ac:picMkLst>
            <pc:docMk/>
            <pc:sldMk cId="1053006205" sldId="315"/>
            <ac:picMk id="4" creationId="{6D8C1DC5-7DED-4363-A7F4-4E6C4A1FEBB4}"/>
          </ac:picMkLst>
        </pc:picChg>
        <pc:picChg chg="add mod">
          <ac:chgData name="rishabh sony" userId="2f14101fdfe1742d" providerId="LiveId" clId="{A8936C82-6AE9-4906-A8EB-FB77BDB1ABF0}" dt="2019-12-08T13:28:51.465" v="816" actId="1076"/>
          <ac:picMkLst>
            <pc:docMk/>
            <pc:sldMk cId="1053006205" sldId="315"/>
            <ac:picMk id="5" creationId="{59CD56F0-26C8-4E85-A6FD-903B48665676}"/>
          </ac:picMkLst>
        </pc:picChg>
      </pc:sldChg>
      <pc:sldChg chg="addSp add del">
        <pc:chgData name="rishabh sony" userId="2f14101fdfe1742d" providerId="LiveId" clId="{A8936C82-6AE9-4906-A8EB-FB77BDB1ABF0}" dt="2019-12-08T13:08:37.582" v="609" actId="2696"/>
        <pc:sldMkLst>
          <pc:docMk/>
          <pc:sldMk cId="1355352339" sldId="316"/>
        </pc:sldMkLst>
        <pc:picChg chg="add">
          <ac:chgData name="rishabh sony" userId="2f14101fdfe1742d" providerId="LiveId" clId="{A8936C82-6AE9-4906-A8EB-FB77BDB1ABF0}" dt="2019-12-08T13:07:44.630" v="574"/>
          <ac:picMkLst>
            <pc:docMk/>
            <pc:sldMk cId="1355352339" sldId="316"/>
            <ac:picMk id="2" creationId="{F9B7758C-C0D6-46E7-8968-084C5088B9E9}"/>
          </ac:picMkLst>
        </pc:picChg>
      </pc:sldChg>
      <pc:sldChg chg="addSp delSp modSp add del ord modTransition">
        <pc:chgData name="rishabh sony" userId="2f14101fdfe1742d" providerId="LiveId" clId="{A8936C82-6AE9-4906-A8EB-FB77BDB1ABF0}" dt="2019-12-09T16:27:17.392" v="2651" actId="47"/>
        <pc:sldMkLst>
          <pc:docMk/>
          <pc:sldMk cId="2305513256" sldId="317"/>
        </pc:sldMkLst>
        <pc:spChg chg="add del mod ord">
          <ac:chgData name="rishabh sony" userId="2f14101fdfe1742d" providerId="LiveId" clId="{A8936C82-6AE9-4906-A8EB-FB77BDB1ABF0}" dt="2019-12-08T13:31:45.139" v="843" actId="478"/>
          <ac:spMkLst>
            <pc:docMk/>
            <pc:sldMk cId="2305513256" sldId="317"/>
            <ac:spMk id="9" creationId="{38FE08A1-39F7-4680-B37D-8CFECE30C430}"/>
          </ac:spMkLst>
        </pc:spChg>
        <pc:picChg chg="add del mod">
          <ac:chgData name="rishabh sony" userId="2f14101fdfe1742d" providerId="LiveId" clId="{A8936C82-6AE9-4906-A8EB-FB77BDB1ABF0}" dt="2019-12-08T13:19:22.585" v="730" actId="478"/>
          <ac:picMkLst>
            <pc:docMk/>
            <pc:sldMk cId="2305513256" sldId="317"/>
            <ac:picMk id="3" creationId="{8940BD5F-BEA4-4411-9446-FF51B9603A83}"/>
          </ac:picMkLst>
        </pc:picChg>
        <pc:picChg chg="add del mod">
          <ac:chgData name="rishabh sony" userId="2f14101fdfe1742d" providerId="LiveId" clId="{A8936C82-6AE9-4906-A8EB-FB77BDB1ABF0}" dt="2019-12-08T13:11:02.313" v="635" actId="478"/>
          <ac:picMkLst>
            <pc:docMk/>
            <pc:sldMk cId="2305513256" sldId="317"/>
            <ac:picMk id="5" creationId="{9E4FB3F1-7B9E-47EE-B73F-2373974B7992}"/>
          </ac:picMkLst>
        </pc:picChg>
        <pc:picChg chg="add del mod">
          <ac:chgData name="rishabh sony" userId="2f14101fdfe1742d" providerId="LiveId" clId="{A8936C82-6AE9-4906-A8EB-FB77BDB1ABF0}" dt="2019-12-08T13:11:14.790" v="638"/>
          <ac:picMkLst>
            <pc:docMk/>
            <pc:sldMk cId="2305513256" sldId="317"/>
            <ac:picMk id="7" creationId="{21BEF8FC-CFD7-45C2-9FFE-DBC789C48BE0}"/>
          </ac:picMkLst>
        </pc:picChg>
        <pc:picChg chg="add mod">
          <ac:chgData name="rishabh sony" userId="2f14101fdfe1742d" providerId="LiveId" clId="{A8936C82-6AE9-4906-A8EB-FB77BDB1ABF0}" dt="2019-12-08T13:31:20.759" v="839" actId="1076"/>
          <ac:picMkLst>
            <pc:docMk/>
            <pc:sldMk cId="2305513256" sldId="317"/>
            <ac:picMk id="8" creationId="{77C93FF8-52BB-4831-BE2B-E365D32B0468}"/>
          </ac:picMkLst>
        </pc:picChg>
        <pc:cxnChg chg="add del mod">
          <ac:chgData name="rishabh sony" userId="2f14101fdfe1742d" providerId="LiveId" clId="{A8936C82-6AE9-4906-A8EB-FB77BDB1ABF0}" dt="2019-12-09T10:46:02.110" v="2312" actId="478"/>
          <ac:cxnSpMkLst>
            <pc:docMk/>
            <pc:sldMk cId="2305513256" sldId="317"/>
            <ac:cxnSpMk id="11" creationId="{6CA0EBFC-0FFB-41F4-B5F3-4F49002BC54B}"/>
          </ac:cxnSpMkLst>
        </pc:cxnChg>
      </pc:sldChg>
      <pc:sldChg chg="addSp delSp modSp add del mod ord modTransition setBg modAnim delDesignElem">
        <pc:chgData name="rishabh sony" userId="2f14101fdfe1742d" providerId="LiveId" clId="{A8936C82-6AE9-4906-A8EB-FB77BDB1ABF0}" dt="2019-12-09T16:27:17.392" v="2651" actId="47"/>
        <pc:sldMkLst>
          <pc:docMk/>
          <pc:sldMk cId="2896277823" sldId="318"/>
        </pc:sldMkLst>
        <pc:spChg chg="add del mod">
          <ac:chgData name="rishabh sony" userId="2f14101fdfe1742d" providerId="LiveId" clId="{A8936C82-6AE9-4906-A8EB-FB77BDB1ABF0}" dt="2019-12-09T10:30:40.152" v="2189"/>
          <ac:spMkLst>
            <pc:docMk/>
            <pc:sldMk cId="2896277823" sldId="318"/>
            <ac:spMk id="5" creationId="{41AD32E0-F868-4AF3-BB6C-9356A6C62C4B}"/>
          </ac:spMkLst>
        </pc:spChg>
        <pc:spChg chg="add del mod ord">
          <ac:chgData name="rishabh sony" userId="2f14101fdfe1742d" providerId="LiveId" clId="{A8936C82-6AE9-4906-A8EB-FB77BDB1ABF0}" dt="2019-12-09T10:33:01.647" v="2262" actId="478"/>
          <ac:spMkLst>
            <pc:docMk/>
            <pc:sldMk cId="2896277823" sldId="318"/>
            <ac:spMk id="6" creationId="{9807DC83-2ACD-4DC9-A177-FDFCFB877F95}"/>
          </ac:spMkLst>
        </pc:spChg>
        <pc:picChg chg="add mod ord modCrop">
          <ac:chgData name="rishabh sony" userId="2f14101fdfe1742d" providerId="LiveId" clId="{A8936C82-6AE9-4906-A8EB-FB77BDB1ABF0}" dt="2019-12-09T10:32:52.632" v="2243" actId="1036"/>
          <ac:picMkLst>
            <pc:docMk/>
            <pc:sldMk cId="2896277823" sldId="318"/>
            <ac:picMk id="2" creationId="{8A92B5BE-5112-4A9C-8C70-01A5A427E423}"/>
          </ac:picMkLst>
        </pc:picChg>
        <pc:picChg chg="add mod ord">
          <ac:chgData name="rishabh sony" userId="2f14101fdfe1742d" providerId="LiveId" clId="{A8936C82-6AE9-4906-A8EB-FB77BDB1ABF0}" dt="2019-12-09T10:32:52.632" v="2243" actId="1036"/>
          <ac:picMkLst>
            <pc:docMk/>
            <pc:sldMk cId="2896277823" sldId="318"/>
            <ac:picMk id="3" creationId="{906CB74A-52F8-48DA-A7EF-C67116024A14}"/>
          </ac:picMkLst>
        </pc:picChg>
        <pc:picChg chg="add del mod ord">
          <ac:chgData name="rishabh sony" userId="2f14101fdfe1742d" providerId="LiveId" clId="{A8936C82-6AE9-4906-A8EB-FB77BDB1ABF0}" dt="2019-12-08T13:15:18.134" v="700"/>
          <ac:picMkLst>
            <pc:docMk/>
            <pc:sldMk cId="2896277823" sldId="318"/>
            <ac:picMk id="4" creationId="{4CB35414-3A41-46C9-B7A1-BF81800F2B87}"/>
          </ac:picMkLst>
        </pc:picChg>
        <pc:picChg chg="add mod">
          <ac:chgData name="rishabh sony" userId="2f14101fdfe1742d" providerId="LiveId" clId="{A8936C82-6AE9-4906-A8EB-FB77BDB1ABF0}" dt="2019-12-09T10:32:52.632" v="2243" actId="1036"/>
          <ac:picMkLst>
            <pc:docMk/>
            <pc:sldMk cId="2896277823" sldId="318"/>
            <ac:picMk id="7" creationId="{C8F1731E-CE31-4C9F-B90B-A1894B4C575A}"/>
          </ac:picMkLst>
        </pc:picChg>
        <pc:picChg chg="add del mod">
          <ac:chgData name="rishabh sony" userId="2f14101fdfe1742d" providerId="LiveId" clId="{A8936C82-6AE9-4906-A8EB-FB77BDB1ABF0}" dt="2019-12-08T13:16:07.560" v="708" actId="478"/>
          <ac:picMkLst>
            <pc:docMk/>
            <pc:sldMk cId="2896277823" sldId="318"/>
            <ac:picMk id="12" creationId="{E11F1E5C-4403-4B87-88E7-53DC5FFBBDCC}"/>
          </ac:picMkLst>
        </pc:picChg>
        <pc:cxnChg chg="add del">
          <ac:chgData name="rishabh sony" userId="2f14101fdfe1742d" providerId="LiveId" clId="{A8936C82-6AE9-4906-A8EB-FB77BDB1ABF0}" dt="2019-12-08T13:14:51.185" v="688" actId="26606"/>
          <ac:cxnSpMkLst>
            <pc:docMk/>
            <pc:sldMk cId="2896277823" sldId="318"/>
            <ac:cxnSpMk id="9" creationId="{DCD67800-37AC-4E14-89B0-F79DCB3FB86D}"/>
          </ac:cxnSpMkLst>
        </pc:cxnChg>
        <pc:cxnChg chg="add del">
          <ac:chgData name="rishabh sony" userId="2f14101fdfe1742d" providerId="LiveId" clId="{A8936C82-6AE9-4906-A8EB-FB77BDB1ABF0}" dt="2019-12-08T13:14:51.185" v="688" actId="26606"/>
          <ac:cxnSpMkLst>
            <pc:docMk/>
            <pc:sldMk cId="2896277823" sldId="318"/>
            <ac:cxnSpMk id="11" creationId="{20F1788F-A5AE-4188-8274-F7F2E3833ECD}"/>
          </ac:cxnSpMkLst>
        </pc:cxnChg>
        <pc:cxnChg chg="add del">
          <ac:chgData name="rishabh sony" userId="2f14101fdfe1742d" providerId="LiveId" clId="{A8936C82-6AE9-4906-A8EB-FB77BDB1ABF0}" dt="2019-12-08T13:16:18.959" v="709" actId="26606"/>
          <ac:cxnSpMkLst>
            <pc:docMk/>
            <pc:sldMk cId="2896277823" sldId="318"/>
            <ac:cxnSpMk id="16" creationId="{50DA1EB8-87CF-4588-A1FD-4756F9A28F6B}"/>
          </ac:cxnSpMkLst>
        </pc:cxnChg>
        <pc:cxnChg chg="add del">
          <ac:chgData name="rishabh sony" userId="2f14101fdfe1742d" providerId="LiveId" clId="{A8936C82-6AE9-4906-A8EB-FB77BDB1ABF0}" dt="2019-12-08T13:16:18.959" v="709" actId="26606"/>
          <ac:cxnSpMkLst>
            <pc:docMk/>
            <pc:sldMk cId="2896277823" sldId="318"/>
            <ac:cxnSpMk id="18" creationId="{D7A4E378-EA57-47B9-B1EB-58B998F6CFFB}"/>
          </ac:cxnSpMkLst>
        </pc:cxnChg>
        <pc:cxnChg chg="add del">
          <ac:chgData name="rishabh sony" userId="2f14101fdfe1742d" providerId="LiveId" clId="{A8936C82-6AE9-4906-A8EB-FB77BDB1ABF0}" dt="2019-12-08T13:16:18.959" v="709" actId="26606"/>
          <ac:cxnSpMkLst>
            <pc:docMk/>
            <pc:sldMk cId="2896277823" sldId="318"/>
            <ac:cxnSpMk id="20" creationId="{D2B31ED6-76F0-425A-9A41-C947AEF9C145}"/>
          </ac:cxnSpMkLst>
        </pc:cxnChg>
        <pc:cxnChg chg="add del">
          <ac:chgData name="rishabh sony" userId="2f14101fdfe1742d" providerId="LiveId" clId="{A8936C82-6AE9-4906-A8EB-FB77BDB1ABF0}" dt="2019-12-09T16:27:14.701" v="2650"/>
          <ac:cxnSpMkLst>
            <pc:docMk/>
            <pc:sldMk cId="2896277823" sldId="318"/>
            <ac:cxnSpMk id="25" creationId="{DCD67800-37AC-4E14-89B0-F79DCB3FB86D}"/>
          </ac:cxnSpMkLst>
        </pc:cxnChg>
        <pc:cxnChg chg="add del">
          <ac:chgData name="rishabh sony" userId="2f14101fdfe1742d" providerId="LiveId" clId="{A8936C82-6AE9-4906-A8EB-FB77BDB1ABF0}" dt="2019-12-09T16:27:14.701" v="2650"/>
          <ac:cxnSpMkLst>
            <pc:docMk/>
            <pc:sldMk cId="2896277823" sldId="318"/>
            <ac:cxnSpMk id="27" creationId="{20F1788F-A5AE-4188-8274-F7F2E3833ECD}"/>
          </ac:cxnSpMkLst>
        </pc:cxnChg>
        <pc:cxnChg chg="add del">
          <ac:chgData name="rishabh sony" userId="2f14101fdfe1742d" providerId="LiveId" clId="{A8936C82-6AE9-4906-A8EB-FB77BDB1ABF0}" dt="2019-12-09T10:32:51.991" v="2242" actId="26606"/>
          <ac:cxnSpMkLst>
            <pc:docMk/>
            <pc:sldMk cId="2896277823" sldId="318"/>
            <ac:cxnSpMk id="32" creationId="{8F880EF2-DF79-4D9D-8F11-E91D48C79741}"/>
          </ac:cxnSpMkLst>
        </pc:cxnChg>
      </pc:sldChg>
      <pc:sldChg chg="addSp modSp add del ord">
        <pc:chgData name="rishabh sony" userId="2f14101fdfe1742d" providerId="LiveId" clId="{A8936C82-6AE9-4906-A8EB-FB77BDB1ABF0}" dt="2019-12-09T16:27:17.392" v="2651" actId="47"/>
        <pc:sldMkLst>
          <pc:docMk/>
          <pc:sldMk cId="2360816630" sldId="319"/>
        </pc:sldMkLst>
        <pc:picChg chg="add mod">
          <ac:chgData name="rishabh sony" userId="2f14101fdfe1742d" providerId="LiveId" clId="{A8936C82-6AE9-4906-A8EB-FB77BDB1ABF0}" dt="2019-12-08T13:36:39.139" v="1020" actId="1035"/>
          <ac:picMkLst>
            <pc:docMk/>
            <pc:sldMk cId="2360816630" sldId="319"/>
            <ac:picMk id="2" creationId="{49AF77D2-43AB-4310-BCF6-63C78806D025}"/>
          </ac:picMkLst>
        </pc:picChg>
      </pc:sldChg>
      <pc:sldChg chg="addSp modSp add del ord modTransition">
        <pc:chgData name="rishabh sony" userId="2f14101fdfe1742d" providerId="LiveId" clId="{A8936C82-6AE9-4906-A8EB-FB77BDB1ABF0}" dt="2019-12-09T16:27:17.392" v="2651" actId="47"/>
        <pc:sldMkLst>
          <pc:docMk/>
          <pc:sldMk cId="2787596948" sldId="320"/>
        </pc:sldMkLst>
        <pc:picChg chg="add mod">
          <ac:chgData name="rishabh sony" userId="2f14101fdfe1742d" providerId="LiveId" clId="{A8936C82-6AE9-4906-A8EB-FB77BDB1ABF0}" dt="2019-12-08T13:37:39.382" v="1025" actId="1076"/>
          <ac:picMkLst>
            <pc:docMk/>
            <pc:sldMk cId="2787596948" sldId="320"/>
            <ac:picMk id="2" creationId="{0FE572A4-4A6B-4FCE-A40A-0868103EA70E}"/>
          </ac:picMkLst>
        </pc:picChg>
      </pc:sldChg>
      <pc:sldChg chg="addSp modSp add del ord modTransition">
        <pc:chgData name="rishabh sony" userId="2f14101fdfe1742d" providerId="LiveId" clId="{A8936C82-6AE9-4906-A8EB-FB77BDB1ABF0}" dt="2019-12-09T16:27:17.392" v="2651" actId="47"/>
        <pc:sldMkLst>
          <pc:docMk/>
          <pc:sldMk cId="3254674837" sldId="321"/>
        </pc:sldMkLst>
        <pc:picChg chg="add mod">
          <ac:chgData name="rishabh sony" userId="2f14101fdfe1742d" providerId="LiveId" clId="{A8936C82-6AE9-4906-A8EB-FB77BDB1ABF0}" dt="2019-12-09T08:45:34.904" v="1488" actId="1035"/>
          <ac:picMkLst>
            <pc:docMk/>
            <pc:sldMk cId="3254674837" sldId="321"/>
            <ac:picMk id="2" creationId="{C386A4B8-6F83-44FD-BD7B-2BBD580C4623}"/>
          </ac:picMkLst>
        </pc:picChg>
      </pc:sldChg>
      <pc:sldChg chg="addSp modSp add del">
        <pc:chgData name="rishabh sony" userId="2f14101fdfe1742d" providerId="LiveId" clId="{A8936C82-6AE9-4906-A8EB-FB77BDB1ABF0}" dt="2019-12-09T07:42:21.522" v="1030" actId="2696"/>
        <pc:sldMkLst>
          <pc:docMk/>
          <pc:sldMk cId="3651022949" sldId="322"/>
        </pc:sldMkLst>
        <pc:picChg chg="add mod">
          <ac:chgData name="rishabh sony" userId="2f14101fdfe1742d" providerId="LiveId" clId="{A8936C82-6AE9-4906-A8EB-FB77BDB1ABF0}" dt="2019-12-08T13:23:14.236" v="757" actId="1076"/>
          <ac:picMkLst>
            <pc:docMk/>
            <pc:sldMk cId="3651022949" sldId="322"/>
            <ac:picMk id="2" creationId="{350533A7-EE2B-4FD3-BEC8-EF0C0DF164F1}"/>
          </ac:picMkLst>
        </pc:picChg>
      </pc:sldChg>
      <pc:sldChg chg="addSp delSp modSp add del">
        <pc:chgData name="rishabh sony" userId="2f14101fdfe1742d" providerId="LiveId" clId="{A8936C82-6AE9-4906-A8EB-FB77BDB1ABF0}" dt="2019-12-09T07:42:23.790" v="1031" actId="2696"/>
        <pc:sldMkLst>
          <pc:docMk/>
          <pc:sldMk cId="533941811" sldId="323"/>
        </pc:sldMkLst>
        <pc:spChg chg="add del mod ord">
          <ac:chgData name="rishabh sony" userId="2f14101fdfe1742d" providerId="LiveId" clId="{A8936C82-6AE9-4906-A8EB-FB77BDB1ABF0}" dt="2019-12-08T13:25:08.106" v="773" actId="478"/>
          <ac:spMkLst>
            <pc:docMk/>
            <pc:sldMk cId="533941811" sldId="323"/>
            <ac:spMk id="3" creationId="{19E58E2A-ACBA-4DB0-9D8B-6B541475B7D3}"/>
          </ac:spMkLst>
        </pc:spChg>
        <pc:picChg chg="add del mod">
          <ac:chgData name="rishabh sony" userId="2f14101fdfe1742d" providerId="LiveId" clId="{A8936C82-6AE9-4906-A8EB-FB77BDB1ABF0}" dt="2019-12-08T13:25:05.533" v="772" actId="478"/>
          <ac:picMkLst>
            <pc:docMk/>
            <pc:sldMk cId="533941811" sldId="323"/>
            <ac:picMk id="2" creationId="{00AC4397-0249-4B68-A164-3DE185C0A380}"/>
          </ac:picMkLst>
        </pc:picChg>
      </pc:sldChg>
      <pc:sldChg chg="addSp delSp modSp add del mod ord modTransition setBg">
        <pc:chgData name="rishabh sony" userId="2f14101fdfe1742d" providerId="LiveId" clId="{A8936C82-6AE9-4906-A8EB-FB77BDB1ABF0}" dt="2019-12-09T16:27:17.392" v="2651" actId="47"/>
        <pc:sldMkLst>
          <pc:docMk/>
          <pc:sldMk cId="1344207585" sldId="324"/>
        </pc:sldMkLst>
        <pc:spChg chg="add del mod ord">
          <ac:chgData name="rishabh sony" userId="2f14101fdfe1742d" providerId="LiveId" clId="{A8936C82-6AE9-4906-A8EB-FB77BDB1ABF0}" dt="2019-12-09T07:46:11.049" v="1058"/>
          <ac:spMkLst>
            <pc:docMk/>
            <pc:sldMk cId="1344207585" sldId="324"/>
            <ac:spMk id="5" creationId="{31B6EFFE-6318-4D34-83F2-771E9A9FA969}"/>
          </ac:spMkLst>
        </pc:spChg>
        <pc:spChg chg="add del">
          <ac:chgData name="rishabh sony" userId="2f14101fdfe1742d" providerId="LiveId" clId="{A8936C82-6AE9-4906-A8EB-FB77BDB1ABF0}" dt="2019-12-09T07:47:36.771" v="1073" actId="26606"/>
          <ac:spMkLst>
            <pc:docMk/>
            <pc:sldMk cId="1344207585" sldId="324"/>
            <ac:spMk id="9" creationId="{A9F529C3-C941-49FD-8C67-82F134F64BDB}"/>
          </ac:spMkLst>
        </pc:spChg>
        <pc:spChg chg="add del">
          <ac:chgData name="rishabh sony" userId="2f14101fdfe1742d" providerId="LiveId" clId="{A8936C82-6AE9-4906-A8EB-FB77BDB1ABF0}" dt="2019-12-09T07:47:36.771" v="1073" actId="26606"/>
          <ac:spMkLst>
            <pc:docMk/>
            <pc:sldMk cId="1344207585" sldId="324"/>
            <ac:spMk id="10" creationId="{20586029-32A0-47E5-9AEC-AE3ABA6B94D0}"/>
          </ac:spMkLst>
        </pc:spChg>
        <pc:spChg chg="add del">
          <ac:chgData name="rishabh sony" userId="2f14101fdfe1742d" providerId="LiveId" clId="{A8936C82-6AE9-4906-A8EB-FB77BDB1ABF0}" dt="2019-12-09T07:47:07.147" v="1060" actId="26606"/>
          <ac:spMkLst>
            <pc:docMk/>
            <pc:sldMk cId="1344207585" sldId="324"/>
            <ac:spMk id="12" creationId="{9E90EB45-EEE9-4563-8179-65EF62AE0978}"/>
          </ac:spMkLst>
        </pc:spChg>
        <pc:spChg chg="add del">
          <ac:chgData name="rishabh sony" userId="2f14101fdfe1742d" providerId="LiveId" clId="{A8936C82-6AE9-4906-A8EB-FB77BDB1ABF0}" dt="2019-12-09T07:47:07.147" v="1060" actId="26606"/>
          <ac:spMkLst>
            <pc:docMk/>
            <pc:sldMk cId="1344207585" sldId="324"/>
            <ac:spMk id="14" creationId="{23D0EF74-AD1E-4FD9-914D-8EC9058EBBA3}"/>
          </ac:spMkLst>
        </pc:spChg>
        <pc:spChg chg="add ord">
          <ac:chgData name="rishabh sony" userId="2f14101fdfe1742d" providerId="LiveId" clId="{A8936C82-6AE9-4906-A8EB-FB77BDB1ABF0}" dt="2019-12-09T07:47:47.485" v="1076" actId="167"/>
          <ac:spMkLst>
            <pc:docMk/>
            <pc:sldMk cId="1344207585" sldId="324"/>
            <ac:spMk id="17" creationId="{26AF9657-F7E8-409D-9BB1-94D6912C2564}"/>
          </ac:spMkLst>
        </pc:spChg>
        <pc:spChg chg="add del">
          <ac:chgData name="rishabh sony" userId="2f14101fdfe1742d" providerId="LiveId" clId="{A8936C82-6AE9-4906-A8EB-FB77BDB1ABF0}" dt="2019-12-09T07:47:15.672" v="1064" actId="26606"/>
          <ac:spMkLst>
            <pc:docMk/>
            <pc:sldMk cId="1344207585" sldId="324"/>
            <ac:spMk id="18" creationId="{2F19B711-C590-44D1-9AA8-9F143B0ED58A}"/>
          </ac:spMkLst>
        </pc:spChg>
        <pc:spChg chg="add del">
          <ac:chgData name="rishabh sony" userId="2f14101fdfe1742d" providerId="LiveId" clId="{A8936C82-6AE9-4906-A8EB-FB77BDB1ABF0}" dt="2019-12-09T07:47:15.672" v="1064" actId="26606"/>
          <ac:spMkLst>
            <pc:docMk/>
            <pc:sldMk cId="1344207585" sldId="324"/>
            <ac:spMk id="19" creationId="{C0C79CF2-6A1C-4636-84CE-ABB2BE191D23}"/>
          </ac:spMkLst>
        </pc:spChg>
        <pc:spChg chg="add del">
          <ac:chgData name="rishabh sony" userId="2f14101fdfe1742d" providerId="LiveId" clId="{A8936C82-6AE9-4906-A8EB-FB77BDB1ABF0}" dt="2019-12-09T07:47:15.672" v="1064" actId="26606"/>
          <ac:spMkLst>
            <pc:docMk/>
            <pc:sldMk cId="1344207585" sldId="324"/>
            <ac:spMk id="20" creationId="{7A5D17DF-AD65-402C-A95C-F13C770C9FCD}"/>
          </ac:spMkLst>
        </pc:spChg>
        <pc:picChg chg="add del mod">
          <ac:chgData name="rishabh sony" userId="2f14101fdfe1742d" providerId="LiveId" clId="{A8936C82-6AE9-4906-A8EB-FB77BDB1ABF0}" dt="2019-12-09T07:42:39.243" v="1044"/>
          <ac:picMkLst>
            <pc:docMk/>
            <pc:sldMk cId="1344207585" sldId="324"/>
            <ac:picMk id="2" creationId="{25ED8E1C-8D54-4BB3-8FF8-EC4FA8B1D8E5}"/>
          </ac:picMkLst>
        </pc:picChg>
        <pc:picChg chg="add del mod ord">
          <ac:chgData name="rishabh sony" userId="2f14101fdfe1742d" providerId="LiveId" clId="{A8936C82-6AE9-4906-A8EB-FB77BDB1ABF0}" dt="2019-12-08T13:26:03.300" v="795" actId="478"/>
          <ac:picMkLst>
            <pc:docMk/>
            <pc:sldMk cId="1344207585" sldId="324"/>
            <ac:picMk id="4" creationId="{4E19C43D-B683-412A-8866-AF3C7D1A5F30}"/>
          </ac:picMkLst>
        </pc:picChg>
        <pc:picChg chg="add mod ord">
          <ac:chgData name="rishabh sony" userId="2f14101fdfe1742d" providerId="LiveId" clId="{A8936C82-6AE9-4906-A8EB-FB77BDB1ABF0}" dt="2019-12-09T07:47:58.366" v="1083" actId="1038"/>
          <ac:picMkLst>
            <pc:docMk/>
            <pc:sldMk cId="1344207585" sldId="324"/>
            <ac:picMk id="6" creationId="{F55ACC98-2C85-4921-A07F-36950C4CFBEE}"/>
          </ac:picMkLst>
        </pc:picChg>
        <pc:picChg chg="add mod">
          <ac:chgData name="rishabh sony" userId="2f14101fdfe1742d" providerId="LiveId" clId="{A8936C82-6AE9-4906-A8EB-FB77BDB1ABF0}" dt="2019-12-09T07:47:36.771" v="1074" actId="26606"/>
          <ac:picMkLst>
            <pc:docMk/>
            <pc:sldMk cId="1344207585" sldId="324"/>
            <ac:picMk id="7" creationId="{C49F4AD9-59D2-4395-92B0-277C58F74AE7}"/>
          </ac:picMkLst>
        </pc:picChg>
        <pc:cxnChg chg="add del">
          <ac:chgData name="rishabh sony" userId="2f14101fdfe1742d" providerId="LiveId" clId="{A8936C82-6AE9-4906-A8EB-FB77BDB1ABF0}" dt="2019-12-09T07:47:36.771" v="1073" actId="26606"/>
          <ac:cxnSpMkLst>
            <pc:docMk/>
            <pc:sldMk cId="1344207585" sldId="324"/>
            <ac:cxnSpMk id="11" creationId="{8C730EAB-A532-4295-A302-FB4B90DB9F5E}"/>
          </ac:cxnSpMkLst>
        </pc:cxnChg>
        <pc:cxnChg chg="add mod">
          <ac:chgData name="rishabh sony" userId="2f14101fdfe1742d" providerId="LiveId" clId="{A8936C82-6AE9-4906-A8EB-FB77BDB1ABF0}" dt="2019-12-09T07:48:18.254" v="1085" actId="1076"/>
          <ac:cxnSpMkLst>
            <pc:docMk/>
            <pc:sldMk cId="1344207585" sldId="324"/>
            <ac:cxnSpMk id="13" creationId="{786D15D0-F6AE-4A11-88AD-731776EE16D2}"/>
          </ac:cxnSpMkLst>
        </pc:cxnChg>
        <pc:cxnChg chg="add del">
          <ac:chgData name="rishabh sony" userId="2f14101fdfe1742d" providerId="LiveId" clId="{A8936C82-6AE9-4906-A8EB-FB77BDB1ABF0}" dt="2019-12-09T07:47:10.339" v="1062" actId="26606"/>
          <ac:cxnSpMkLst>
            <pc:docMk/>
            <pc:sldMk cId="1344207585" sldId="324"/>
            <ac:cxnSpMk id="16" creationId="{1C6AAE25-BD23-41B5-AAE4-1DA5898C2ADB}"/>
          </ac:cxnSpMkLst>
        </pc:cxnChg>
      </pc:sldChg>
      <pc:sldChg chg="add del">
        <pc:chgData name="rishabh sony" userId="2f14101fdfe1742d" providerId="LiveId" clId="{A8936C82-6AE9-4906-A8EB-FB77BDB1ABF0}" dt="2019-12-09T08:45:01.988" v="1485" actId="2696"/>
        <pc:sldMkLst>
          <pc:docMk/>
          <pc:sldMk cId="601105388" sldId="325"/>
        </pc:sldMkLst>
      </pc:sldChg>
      <pc:sldChg chg="add del">
        <pc:chgData name="rishabh sony" userId="2f14101fdfe1742d" providerId="LiveId" clId="{A8936C82-6AE9-4906-A8EB-FB77BDB1ABF0}" dt="2019-12-09T08:45:01.973" v="1484" actId="2696"/>
        <pc:sldMkLst>
          <pc:docMk/>
          <pc:sldMk cId="2837474675" sldId="326"/>
        </pc:sldMkLst>
      </pc:sldChg>
      <pc:sldChg chg="add del">
        <pc:chgData name="rishabh sony" userId="2f14101fdfe1742d" providerId="LiveId" clId="{A8936C82-6AE9-4906-A8EB-FB77BDB1ABF0}" dt="2019-12-09T08:45:01.941" v="1483" actId="2696"/>
        <pc:sldMkLst>
          <pc:docMk/>
          <pc:sldMk cId="3009261076" sldId="327"/>
        </pc:sldMkLst>
      </pc:sldChg>
      <pc:sldChg chg="delSp add del">
        <pc:chgData name="rishabh sony" userId="2f14101fdfe1742d" providerId="LiveId" clId="{A8936C82-6AE9-4906-A8EB-FB77BDB1ABF0}" dt="2019-12-08T13:39:57.032" v="1029" actId="2696"/>
        <pc:sldMkLst>
          <pc:docMk/>
          <pc:sldMk cId="1793006970" sldId="328"/>
        </pc:sldMkLst>
        <pc:spChg chg="del">
          <ac:chgData name="rishabh sony" userId="2f14101fdfe1742d" providerId="LiveId" clId="{A8936C82-6AE9-4906-A8EB-FB77BDB1ABF0}" dt="2019-12-08T13:38:37.277" v="1028" actId="478"/>
          <ac:spMkLst>
            <pc:docMk/>
            <pc:sldMk cId="1793006970" sldId="328"/>
            <ac:spMk id="2" creationId="{25944570-127D-4B10-BD6A-F511DB880222}"/>
          </ac:spMkLst>
        </pc:spChg>
        <pc:spChg chg="del">
          <ac:chgData name="rishabh sony" userId="2f14101fdfe1742d" providerId="LiveId" clId="{A8936C82-6AE9-4906-A8EB-FB77BDB1ABF0}" dt="2019-12-08T13:38:37.277" v="1028" actId="478"/>
          <ac:spMkLst>
            <pc:docMk/>
            <pc:sldMk cId="1793006970" sldId="328"/>
            <ac:spMk id="3" creationId="{3309E4BA-E7F7-4CDD-A609-774E3FD051A0}"/>
          </ac:spMkLst>
        </pc:spChg>
      </pc:sldChg>
      <pc:sldChg chg="addSp delSp modSp add del ord">
        <pc:chgData name="rishabh sony" userId="2f14101fdfe1742d" providerId="LiveId" clId="{A8936C82-6AE9-4906-A8EB-FB77BDB1ABF0}" dt="2019-12-09T16:27:17.392" v="2651" actId="47"/>
        <pc:sldMkLst>
          <pc:docMk/>
          <pc:sldMk cId="2143468303" sldId="328"/>
        </pc:sldMkLst>
        <pc:spChg chg="del mod">
          <ac:chgData name="rishabh sony" userId="2f14101fdfe1742d" providerId="LiveId" clId="{A8936C82-6AE9-4906-A8EB-FB77BDB1ABF0}" dt="2019-12-09T08:12:13.205" v="1219" actId="478"/>
          <ac:spMkLst>
            <pc:docMk/>
            <pc:sldMk cId="2143468303" sldId="328"/>
            <ac:spMk id="2" creationId="{410DA83B-2E66-4278-A908-2596534B51A5}"/>
          </ac:spMkLst>
        </pc:spChg>
        <pc:spChg chg="del mod">
          <ac:chgData name="rishabh sony" userId="2f14101fdfe1742d" providerId="LiveId" clId="{A8936C82-6AE9-4906-A8EB-FB77BDB1ABF0}" dt="2019-12-09T08:12:13.205" v="1219" actId="478"/>
          <ac:spMkLst>
            <pc:docMk/>
            <pc:sldMk cId="2143468303" sldId="328"/>
            <ac:spMk id="3" creationId="{502E57EB-034A-4E99-B723-EA2638A190B8}"/>
          </ac:spMkLst>
        </pc:spChg>
        <pc:picChg chg="add mod">
          <ac:chgData name="rishabh sony" userId="2f14101fdfe1742d" providerId="LiveId" clId="{A8936C82-6AE9-4906-A8EB-FB77BDB1ABF0}" dt="2019-12-09T08:12:23.788" v="1222" actId="14100"/>
          <ac:picMkLst>
            <pc:docMk/>
            <pc:sldMk cId="2143468303" sldId="328"/>
            <ac:picMk id="4" creationId="{78ED32A5-1ABB-4214-ADC5-CC7E7C861921}"/>
          </ac:picMkLst>
        </pc:picChg>
      </pc:sldChg>
      <pc:sldChg chg="addSp delSp modSp add del">
        <pc:chgData name="rishabh sony" userId="2f14101fdfe1742d" providerId="LiveId" clId="{A8936C82-6AE9-4906-A8EB-FB77BDB1ABF0}" dt="2019-12-09T16:27:17.392" v="2651" actId="47"/>
        <pc:sldMkLst>
          <pc:docMk/>
          <pc:sldMk cId="3883377997" sldId="329"/>
        </pc:sldMkLst>
        <pc:spChg chg="del">
          <ac:chgData name="rishabh sony" userId="2f14101fdfe1742d" providerId="LiveId" clId="{A8936C82-6AE9-4906-A8EB-FB77BDB1ABF0}" dt="2019-12-09T08:15:42.209" v="1247" actId="478"/>
          <ac:spMkLst>
            <pc:docMk/>
            <pc:sldMk cId="3883377997" sldId="329"/>
            <ac:spMk id="2" creationId="{DA2B03CA-0749-4F0E-9836-E05379C52DA9}"/>
          </ac:spMkLst>
        </pc:spChg>
        <pc:spChg chg="del">
          <ac:chgData name="rishabh sony" userId="2f14101fdfe1742d" providerId="LiveId" clId="{A8936C82-6AE9-4906-A8EB-FB77BDB1ABF0}" dt="2019-12-09T08:15:42.209" v="1247" actId="478"/>
          <ac:spMkLst>
            <pc:docMk/>
            <pc:sldMk cId="3883377997" sldId="329"/>
            <ac:spMk id="3" creationId="{1AB2AFAF-B59D-43F2-9DC2-3A77413F614F}"/>
          </ac:spMkLst>
        </pc:spChg>
        <pc:picChg chg="add mod">
          <ac:chgData name="rishabh sony" userId="2f14101fdfe1742d" providerId="LiveId" clId="{A8936C82-6AE9-4906-A8EB-FB77BDB1ABF0}" dt="2019-12-09T08:15:45.361" v="1248" actId="1076"/>
          <ac:picMkLst>
            <pc:docMk/>
            <pc:sldMk cId="3883377997" sldId="329"/>
            <ac:picMk id="4" creationId="{D40E33D4-0470-4A46-865E-56BD46A93BD7}"/>
          </ac:picMkLst>
        </pc:picChg>
      </pc:sldChg>
      <pc:sldChg chg="addSp delSp modSp add del mod setBg">
        <pc:chgData name="rishabh sony" userId="2f14101fdfe1742d" providerId="LiveId" clId="{A8936C82-6AE9-4906-A8EB-FB77BDB1ABF0}" dt="2019-12-09T16:27:17.392" v="2651" actId="47"/>
        <pc:sldMkLst>
          <pc:docMk/>
          <pc:sldMk cId="1500150677" sldId="330"/>
        </pc:sldMkLst>
        <pc:spChg chg="del">
          <ac:chgData name="rishabh sony" userId="2f14101fdfe1742d" providerId="LiveId" clId="{A8936C82-6AE9-4906-A8EB-FB77BDB1ABF0}" dt="2019-12-09T08:34:48.413" v="1395" actId="478"/>
          <ac:spMkLst>
            <pc:docMk/>
            <pc:sldMk cId="1500150677" sldId="330"/>
            <ac:spMk id="2" creationId="{A289B835-F2C9-4F9C-91DC-48D7A6D8340E}"/>
          </ac:spMkLst>
        </pc:spChg>
        <pc:spChg chg="del">
          <ac:chgData name="rishabh sony" userId="2f14101fdfe1742d" providerId="LiveId" clId="{A8936C82-6AE9-4906-A8EB-FB77BDB1ABF0}" dt="2019-12-09T08:34:48.413" v="1395" actId="478"/>
          <ac:spMkLst>
            <pc:docMk/>
            <pc:sldMk cId="1500150677" sldId="330"/>
            <ac:spMk id="3" creationId="{F8175F61-EEA7-4608-988B-8DE93DCCA7AA}"/>
          </ac:spMkLst>
        </pc:spChg>
        <pc:spChg chg="add del">
          <ac:chgData name="rishabh sony" userId="2f14101fdfe1742d" providerId="LiveId" clId="{A8936C82-6AE9-4906-A8EB-FB77BDB1ABF0}" dt="2019-12-09T08:42:09.894" v="1469" actId="26606"/>
          <ac:spMkLst>
            <pc:docMk/>
            <pc:sldMk cId="1500150677" sldId="330"/>
            <ac:spMk id="18" creationId="{C8417673-F529-49EC-8402-EC8515FAD3D3}"/>
          </ac:spMkLst>
        </pc:spChg>
        <pc:picChg chg="add del mod modCrop">
          <ac:chgData name="rishabh sony" userId="2f14101fdfe1742d" providerId="LiveId" clId="{A8936C82-6AE9-4906-A8EB-FB77BDB1ABF0}" dt="2019-12-09T08:35:43.482" v="1403" actId="478"/>
          <ac:picMkLst>
            <pc:docMk/>
            <pc:sldMk cId="1500150677" sldId="330"/>
            <ac:picMk id="5" creationId="{1342BB52-77DC-4086-9112-AF2CF54809B1}"/>
          </ac:picMkLst>
        </pc:picChg>
        <pc:picChg chg="add del mod modCrop">
          <ac:chgData name="rishabh sony" userId="2f14101fdfe1742d" providerId="LiveId" clId="{A8936C82-6AE9-4906-A8EB-FB77BDB1ABF0}" dt="2019-12-09T08:36:50.243" v="1410"/>
          <ac:picMkLst>
            <pc:docMk/>
            <pc:sldMk cId="1500150677" sldId="330"/>
            <ac:picMk id="7" creationId="{4E852C0A-5EAD-4E45-B67D-A5A3ED510B32}"/>
          </ac:picMkLst>
        </pc:picChg>
        <pc:picChg chg="add del mod">
          <ac:chgData name="rishabh sony" userId="2f14101fdfe1742d" providerId="LiveId" clId="{A8936C82-6AE9-4906-A8EB-FB77BDB1ABF0}" dt="2019-12-09T08:41:28.591" v="1446" actId="478"/>
          <ac:picMkLst>
            <pc:docMk/>
            <pc:sldMk cId="1500150677" sldId="330"/>
            <ac:picMk id="9" creationId="{127BB9E1-2BC0-4225-9148-A18E8282BC13}"/>
          </ac:picMkLst>
        </pc:picChg>
        <pc:picChg chg="add del mod">
          <ac:chgData name="rishabh sony" userId="2f14101fdfe1742d" providerId="LiveId" clId="{A8936C82-6AE9-4906-A8EB-FB77BDB1ABF0}" dt="2019-12-09T08:41:43.711" v="1464" actId="478"/>
          <ac:picMkLst>
            <pc:docMk/>
            <pc:sldMk cId="1500150677" sldId="330"/>
            <ac:picMk id="11" creationId="{51590102-88A2-4AA1-94C9-D209F21D7777}"/>
          </ac:picMkLst>
        </pc:picChg>
        <pc:picChg chg="add mod">
          <ac:chgData name="rishabh sony" userId="2f14101fdfe1742d" providerId="LiveId" clId="{A8936C82-6AE9-4906-A8EB-FB77BDB1ABF0}" dt="2019-12-09T08:42:09.894" v="1469" actId="26606"/>
          <ac:picMkLst>
            <pc:docMk/>
            <pc:sldMk cId="1500150677" sldId="330"/>
            <ac:picMk id="13" creationId="{FB604D96-FF8B-4BBF-BC4F-E2B297702E29}"/>
          </ac:picMkLst>
        </pc:picChg>
      </pc:sldChg>
      <pc:sldChg chg="addSp delSp modSp add del mod setBg">
        <pc:chgData name="rishabh sony" userId="2f14101fdfe1742d" providerId="LiveId" clId="{A8936C82-6AE9-4906-A8EB-FB77BDB1ABF0}" dt="2019-12-09T16:27:17.392" v="2651" actId="47"/>
        <pc:sldMkLst>
          <pc:docMk/>
          <pc:sldMk cId="3913586789" sldId="331"/>
        </pc:sldMkLst>
        <pc:spChg chg="del">
          <ac:chgData name="rishabh sony" userId="2f14101fdfe1742d" providerId="LiveId" clId="{A8936C82-6AE9-4906-A8EB-FB77BDB1ABF0}" dt="2019-12-09T08:47:42.292" v="1493" actId="478"/>
          <ac:spMkLst>
            <pc:docMk/>
            <pc:sldMk cId="3913586789" sldId="331"/>
            <ac:spMk id="2" creationId="{97A409BB-A333-4A18-AB80-CF06C7831C80}"/>
          </ac:spMkLst>
        </pc:spChg>
        <pc:spChg chg="del">
          <ac:chgData name="rishabh sony" userId="2f14101fdfe1742d" providerId="LiveId" clId="{A8936C82-6AE9-4906-A8EB-FB77BDB1ABF0}" dt="2019-12-09T08:47:42.292" v="1493" actId="478"/>
          <ac:spMkLst>
            <pc:docMk/>
            <pc:sldMk cId="3913586789" sldId="331"/>
            <ac:spMk id="3" creationId="{D8CF5AB3-81D5-4821-949A-F79771C72CDD}"/>
          </ac:spMkLst>
        </pc:spChg>
        <pc:spChg chg="add del mod">
          <ac:chgData name="rishabh sony" userId="2f14101fdfe1742d" providerId="LiveId" clId="{A8936C82-6AE9-4906-A8EB-FB77BDB1ABF0}" dt="2019-12-09T08:58:13.953" v="1589" actId="20577"/>
          <ac:spMkLst>
            <pc:docMk/>
            <pc:sldMk cId="3913586789" sldId="331"/>
            <ac:spMk id="6" creationId="{850E8E0A-B4A2-41B1-BE65-ED69A7669D3E}"/>
          </ac:spMkLst>
        </pc:spChg>
        <pc:picChg chg="add mod">
          <ac:chgData name="rishabh sony" userId="2f14101fdfe1742d" providerId="LiveId" clId="{A8936C82-6AE9-4906-A8EB-FB77BDB1ABF0}" dt="2019-12-09T08:56:29.183" v="1538" actId="1076"/>
          <ac:picMkLst>
            <pc:docMk/>
            <pc:sldMk cId="3913586789" sldId="331"/>
            <ac:picMk id="5" creationId="{9D71ADD0-67AC-4884-9B46-63EB9EE64E11}"/>
          </ac:picMkLst>
        </pc:picChg>
        <pc:picChg chg="add del">
          <ac:chgData name="rishabh sony" userId="2f14101fdfe1742d" providerId="LiveId" clId="{A8936C82-6AE9-4906-A8EB-FB77BDB1ABF0}" dt="2019-12-09T08:55:00.081" v="1498" actId="26606"/>
          <ac:picMkLst>
            <pc:docMk/>
            <pc:sldMk cId="3913586789" sldId="331"/>
            <ac:picMk id="10" creationId="{CB607B98-7700-4DC9-8BE8-A876255F9C52}"/>
          </ac:picMkLst>
        </pc:picChg>
      </pc:sldChg>
      <pc:sldChg chg="addSp delSp modSp add del mod modTransition setBg">
        <pc:chgData name="rishabh sony" userId="2f14101fdfe1742d" providerId="LiveId" clId="{A8936C82-6AE9-4906-A8EB-FB77BDB1ABF0}" dt="2019-12-09T16:27:17.392" v="2651" actId="47"/>
        <pc:sldMkLst>
          <pc:docMk/>
          <pc:sldMk cId="1068474387" sldId="332"/>
        </pc:sldMkLst>
        <pc:spChg chg="del">
          <ac:chgData name="rishabh sony" userId="2f14101fdfe1742d" providerId="LiveId" clId="{A8936C82-6AE9-4906-A8EB-FB77BDB1ABF0}" dt="2019-12-09T09:06:52.748" v="1628" actId="478"/>
          <ac:spMkLst>
            <pc:docMk/>
            <pc:sldMk cId="1068474387" sldId="332"/>
            <ac:spMk id="2" creationId="{690BE9D5-C52F-4663-AC85-36BBD5A61518}"/>
          </ac:spMkLst>
        </pc:spChg>
        <pc:spChg chg="del">
          <ac:chgData name="rishabh sony" userId="2f14101fdfe1742d" providerId="LiveId" clId="{A8936C82-6AE9-4906-A8EB-FB77BDB1ABF0}" dt="2019-12-09T09:06:52.748" v="1628" actId="478"/>
          <ac:spMkLst>
            <pc:docMk/>
            <pc:sldMk cId="1068474387" sldId="332"/>
            <ac:spMk id="3" creationId="{0828F00A-F016-4638-B5A8-9E27C015686D}"/>
          </ac:spMkLst>
        </pc:spChg>
        <pc:spChg chg="add del">
          <ac:chgData name="rishabh sony" userId="2f14101fdfe1742d" providerId="LiveId" clId="{A8936C82-6AE9-4906-A8EB-FB77BDB1ABF0}" dt="2019-12-09T09:17:58.215" v="1635" actId="26606"/>
          <ac:spMkLst>
            <pc:docMk/>
            <pc:sldMk cId="1068474387" sldId="332"/>
            <ac:spMk id="14" creationId="{56827C3C-D52F-46CE-A441-3CD6A1A6A0A2}"/>
          </ac:spMkLst>
        </pc:spChg>
        <pc:spChg chg="add del">
          <ac:chgData name="rishabh sony" userId="2f14101fdfe1742d" providerId="LiveId" clId="{A8936C82-6AE9-4906-A8EB-FB77BDB1ABF0}" dt="2019-12-09T09:17:58.215" v="1635" actId="26606"/>
          <ac:spMkLst>
            <pc:docMk/>
            <pc:sldMk cId="1068474387" sldId="332"/>
            <ac:spMk id="16" creationId="{F52A8B51-0A89-497B-B882-6658E029A3F9}"/>
          </ac:spMkLst>
        </pc:spChg>
        <pc:spChg chg="add del">
          <ac:chgData name="rishabh sony" userId="2f14101fdfe1742d" providerId="LiveId" clId="{A8936C82-6AE9-4906-A8EB-FB77BDB1ABF0}" dt="2019-12-09T09:17:58.215" v="1635" actId="26606"/>
          <ac:spMkLst>
            <pc:docMk/>
            <pc:sldMk cId="1068474387" sldId="332"/>
            <ac:spMk id="18" creationId="{EB1CEFBF-6F09-4052-862B-E219DA15757E}"/>
          </ac:spMkLst>
        </pc:spChg>
        <pc:spChg chg="add del">
          <ac:chgData name="rishabh sony" userId="2f14101fdfe1742d" providerId="LiveId" clId="{A8936C82-6AE9-4906-A8EB-FB77BDB1ABF0}" dt="2019-12-09T09:17:58.215" v="1635" actId="26606"/>
          <ac:spMkLst>
            <pc:docMk/>
            <pc:sldMk cId="1068474387" sldId="332"/>
            <ac:spMk id="20" creationId="{BCB5D417-2A71-445D-B4C7-9E814D633D33}"/>
          </ac:spMkLst>
        </pc:spChg>
        <pc:picChg chg="add mod ord modCrop">
          <ac:chgData name="rishabh sony" userId="2f14101fdfe1742d" providerId="LiveId" clId="{A8936C82-6AE9-4906-A8EB-FB77BDB1ABF0}" dt="2019-12-09T16:18:28.287" v="2620" actId="14100"/>
          <ac:picMkLst>
            <pc:docMk/>
            <pc:sldMk cId="1068474387" sldId="332"/>
            <ac:picMk id="5" creationId="{DFCDEB39-C637-4829-B0DF-3EE7E7C399C4}"/>
          </ac:picMkLst>
        </pc:picChg>
        <pc:picChg chg="add mod ord">
          <ac:chgData name="rishabh sony" userId="2f14101fdfe1742d" providerId="LiveId" clId="{A8936C82-6AE9-4906-A8EB-FB77BDB1ABF0}" dt="2019-12-09T16:20:02.318" v="2632" actId="1076"/>
          <ac:picMkLst>
            <pc:docMk/>
            <pc:sldMk cId="1068474387" sldId="332"/>
            <ac:picMk id="7" creationId="{E709D974-0376-4849-8592-3BE88411784E}"/>
          </ac:picMkLst>
        </pc:picChg>
        <pc:picChg chg="add mod ord">
          <ac:chgData name="rishabh sony" userId="2f14101fdfe1742d" providerId="LiveId" clId="{A8936C82-6AE9-4906-A8EB-FB77BDB1ABF0}" dt="2019-12-09T16:20:06.085" v="2633" actId="1076"/>
          <ac:picMkLst>
            <pc:docMk/>
            <pc:sldMk cId="1068474387" sldId="332"/>
            <ac:picMk id="9" creationId="{9CB26707-D4F5-494E-8517-78D6C577827E}"/>
          </ac:picMkLst>
        </pc:picChg>
      </pc:sldChg>
      <pc:sldChg chg="addSp delSp modSp add del">
        <pc:chgData name="rishabh sony" userId="2f14101fdfe1742d" providerId="LiveId" clId="{A8936C82-6AE9-4906-A8EB-FB77BDB1ABF0}" dt="2019-12-09T16:27:17.392" v="2651" actId="47"/>
        <pc:sldMkLst>
          <pc:docMk/>
          <pc:sldMk cId="3361620975" sldId="333"/>
        </pc:sldMkLst>
        <pc:spChg chg="del">
          <ac:chgData name="rishabh sony" userId="2f14101fdfe1742d" providerId="LiveId" clId="{A8936C82-6AE9-4906-A8EB-FB77BDB1ABF0}" dt="2019-12-09T09:22:18.564" v="1677" actId="478"/>
          <ac:spMkLst>
            <pc:docMk/>
            <pc:sldMk cId="3361620975" sldId="333"/>
            <ac:spMk id="2" creationId="{DB5D6D00-7B08-4C3E-AA0B-14528776871B}"/>
          </ac:spMkLst>
        </pc:spChg>
        <pc:spChg chg="del">
          <ac:chgData name="rishabh sony" userId="2f14101fdfe1742d" providerId="LiveId" clId="{A8936C82-6AE9-4906-A8EB-FB77BDB1ABF0}" dt="2019-12-09T09:22:18.564" v="1677" actId="478"/>
          <ac:spMkLst>
            <pc:docMk/>
            <pc:sldMk cId="3361620975" sldId="333"/>
            <ac:spMk id="3" creationId="{A5773881-D667-47FC-925D-B1365F763E56}"/>
          </ac:spMkLst>
        </pc:spChg>
        <pc:picChg chg="add mod">
          <ac:chgData name="rishabh sony" userId="2f14101fdfe1742d" providerId="LiveId" clId="{A8936C82-6AE9-4906-A8EB-FB77BDB1ABF0}" dt="2019-12-09T09:22:39.782" v="1690" actId="962"/>
          <ac:picMkLst>
            <pc:docMk/>
            <pc:sldMk cId="3361620975" sldId="333"/>
            <ac:picMk id="5" creationId="{484B7728-FB23-48A0-A23A-7147C9308986}"/>
          </ac:picMkLst>
        </pc:picChg>
        <pc:picChg chg="add del mod">
          <ac:chgData name="rishabh sony" userId="2f14101fdfe1742d" providerId="LiveId" clId="{A8936C82-6AE9-4906-A8EB-FB77BDB1ABF0}" dt="2019-12-09T09:24:02.570" v="1715"/>
          <ac:picMkLst>
            <pc:docMk/>
            <pc:sldMk cId="3361620975" sldId="333"/>
            <ac:picMk id="7" creationId="{2E75B68A-B7E2-4D09-A95B-CB6D9B4AC923}"/>
          </ac:picMkLst>
        </pc:picChg>
        <pc:picChg chg="add del mod">
          <ac:chgData name="rishabh sony" userId="2f14101fdfe1742d" providerId="LiveId" clId="{A8936C82-6AE9-4906-A8EB-FB77BDB1ABF0}" dt="2019-12-09T09:23:42.799" v="1707"/>
          <ac:picMkLst>
            <pc:docMk/>
            <pc:sldMk cId="3361620975" sldId="333"/>
            <ac:picMk id="9" creationId="{77646E73-A2C8-447E-B1C2-0C2241FB13F9}"/>
          </ac:picMkLst>
        </pc:picChg>
        <pc:picChg chg="add del mod">
          <ac:chgData name="rishabh sony" userId="2f14101fdfe1742d" providerId="LiveId" clId="{A8936C82-6AE9-4906-A8EB-FB77BDB1ABF0}" dt="2019-12-09T09:23:37.529" v="1705"/>
          <ac:picMkLst>
            <pc:docMk/>
            <pc:sldMk cId="3361620975" sldId="333"/>
            <ac:picMk id="11" creationId="{08E09FD7-DD80-4D0E-A223-00231F5F3215}"/>
          </ac:picMkLst>
        </pc:picChg>
        <pc:picChg chg="add del mod">
          <ac:chgData name="rishabh sony" userId="2f14101fdfe1742d" providerId="LiveId" clId="{A8936C82-6AE9-4906-A8EB-FB77BDB1ABF0}" dt="2019-12-09T09:23:32.689" v="1703"/>
          <ac:picMkLst>
            <pc:docMk/>
            <pc:sldMk cId="3361620975" sldId="333"/>
            <ac:picMk id="13" creationId="{0D022ED8-FDF3-4E3A-836A-0BD3312FFB54}"/>
          </ac:picMkLst>
        </pc:picChg>
        <pc:picChg chg="add del mod">
          <ac:chgData name="rishabh sony" userId="2f14101fdfe1742d" providerId="LiveId" clId="{A8936C82-6AE9-4906-A8EB-FB77BDB1ABF0}" dt="2019-12-09T09:23:25.610" v="1701"/>
          <ac:picMkLst>
            <pc:docMk/>
            <pc:sldMk cId="3361620975" sldId="333"/>
            <ac:picMk id="15" creationId="{4FF810F3-4F03-4AF7-BABC-25974BF39E4E}"/>
          </ac:picMkLst>
        </pc:picChg>
      </pc:sldChg>
      <pc:sldChg chg="addSp delSp modSp add del">
        <pc:chgData name="rishabh sony" userId="2f14101fdfe1742d" providerId="LiveId" clId="{A8936C82-6AE9-4906-A8EB-FB77BDB1ABF0}" dt="2019-12-09T16:27:17.392" v="2651" actId="47"/>
        <pc:sldMkLst>
          <pc:docMk/>
          <pc:sldMk cId="4106441790" sldId="334"/>
        </pc:sldMkLst>
        <pc:spChg chg="del">
          <ac:chgData name="rishabh sony" userId="2f14101fdfe1742d" providerId="LiveId" clId="{A8936C82-6AE9-4906-A8EB-FB77BDB1ABF0}" dt="2019-12-09T09:23:06.389" v="1693" actId="478"/>
          <ac:spMkLst>
            <pc:docMk/>
            <pc:sldMk cId="4106441790" sldId="334"/>
            <ac:spMk id="2" creationId="{6CEA6B64-77AF-4F0E-A6CF-55475A83B89F}"/>
          </ac:spMkLst>
        </pc:spChg>
        <pc:spChg chg="del">
          <ac:chgData name="rishabh sony" userId="2f14101fdfe1742d" providerId="LiveId" clId="{A8936C82-6AE9-4906-A8EB-FB77BDB1ABF0}" dt="2019-12-09T09:23:06.389" v="1693" actId="478"/>
          <ac:spMkLst>
            <pc:docMk/>
            <pc:sldMk cId="4106441790" sldId="334"/>
            <ac:spMk id="3" creationId="{7E6FA506-CB1B-4A10-90B9-EB25462FEA7C}"/>
          </ac:spMkLst>
        </pc:spChg>
        <pc:picChg chg="add mod">
          <ac:chgData name="rishabh sony" userId="2f14101fdfe1742d" providerId="LiveId" clId="{A8936C82-6AE9-4906-A8EB-FB77BDB1ABF0}" dt="2019-12-09T09:24:11.005" v="1718" actId="1076"/>
          <ac:picMkLst>
            <pc:docMk/>
            <pc:sldMk cId="4106441790" sldId="334"/>
            <ac:picMk id="4" creationId="{57E13A0D-3A7F-4798-9532-B12F5BA58302}"/>
          </ac:picMkLst>
        </pc:picChg>
      </pc:sldChg>
      <pc:sldChg chg="addSp delSp modSp add del">
        <pc:chgData name="rishabh sony" userId="2f14101fdfe1742d" providerId="LiveId" clId="{A8936C82-6AE9-4906-A8EB-FB77BDB1ABF0}" dt="2019-12-09T16:27:17.392" v="2651" actId="47"/>
        <pc:sldMkLst>
          <pc:docMk/>
          <pc:sldMk cId="3513614041" sldId="335"/>
        </pc:sldMkLst>
        <pc:picChg chg="add del">
          <ac:chgData name="rishabh sony" userId="2f14101fdfe1742d" providerId="LiveId" clId="{A8936C82-6AE9-4906-A8EB-FB77BDB1ABF0}" dt="2019-12-09T09:23:46.881" v="1709"/>
          <ac:picMkLst>
            <pc:docMk/>
            <pc:sldMk cId="3513614041" sldId="335"/>
            <ac:picMk id="2" creationId="{6AEC81A8-D43A-4666-A20F-A91DFB9701B2}"/>
          </ac:picMkLst>
        </pc:picChg>
        <pc:picChg chg="add mod">
          <ac:chgData name="rishabh sony" userId="2f14101fdfe1742d" providerId="LiveId" clId="{A8936C82-6AE9-4906-A8EB-FB77BDB1ABF0}" dt="2019-12-09T09:24:14.914" v="1719" actId="1076"/>
          <ac:picMkLst>
            <pc:docMk/>
            <pc:sldMk cId="3513614041" sldId="335"/>
            <ac:picMk id="3" creationId="{C019AA51-36D2-4016-9883-E8BDCDEBD28B}"/>
          </ac:picMkLst>
        </pc:picChg>
      </pc:sldChg>
      <pc:sldChg chg="add del">
        <pc:chgData name="rishabh sony" userId="2f14101fdfe1742d" providerId="LiveId" clId="{A8936C82-6AE9-4906-A8EB-FB77BDB1ABF0}" dt="2019-12-09T09:23:13.883" v="1694" actId="2696"/>
        <pc:sldMkLst>
          <pc:docMk/>
          <pc:sldMk cId="4157222067" sldId="335"/>
        </pc:sldMkLst>
      </pc:sldChg>
      <pc:sldChg chg="addSp modSp add del">
        <pc:chgData name="rishabh sony" userId="2f14101fdfe1742d" providerId="LiveId" clId="{A8936C82-6AE9-4906-A8EB-FB77BDB1ABF0}" dt="2019-12-09T16:27:17.392" v="2651" actId="47"/>
        <pc:sldMkLst>
          <pc:docMk/>
          <pc:sldMk cId="2155972995" sldId="336"/>
        </pc:sldMkLst>
        <pc:picChg chg="add mod">
          <ac:chgData name="rishabh sony" userId="2f14101fdfe1742d" providerId="LiveId" clId="{A8936C82-6AE9-4906-A8EB-FB77BDB1ABF0}" dt="2019-12-09T09:24:18.757" v="1720" actId="1076"/>
          <ac:picMkLst>
            <pc:docMk/>
            <pc:sldMk cId="2155972995" sldId="336"/>
            <ac:picMk id="2" creationId="{B039E722-19F5-4766-84FB-98A6DEDE48F7}"/>
          </ac:picMkLst>
        </pc:picChg>
      </pc:sldChg>
      <pc:sldChg chg="addSp modSp add del">
        <pc:chgData name="rishabh sony" userId="2f14101fdfe1742d" providerId="LiveId" clId="{A8936C82-6AE9-4906-A8EB-FB77BDB1ABF0}" dt="2019-12-09T16:27:17.392" v="2651" actId="47"/>
        <pc:sldMkLst>
          <pc:docMk/>
          <pc:sldMk cId="2657789856" sldId="337"/>
        </pc:sldMkLst>
        <pc:picChg chg="add mod">
          <ac:chgData name="rishabh sony" userId="2f14101fdfe1742d" providerId="LiveId" clId="{A8936C82-6AE9-4906-A8EB-FB77BDB1ABF0}" dt="2019-12-09T09:24:23.588" v="1721" actId="1076"/>
          <ac:picMkLst>
            <pc:docMk/>
            <pc:sldMk cId="2657789856" sldId="337"/>
            <ac:picMk id="2" creationId="{C0895DE1-B732-476A-8705-2FCFDE828F20}"/>
          </ac:picMkLst>
        </pc:picChg>
      </pc:sldChg>
      <pc:sldChg chg="addSp modSp add del">
        <pc:chgData name="rishabh sony" userId="2f14101fdfe1742d" providerId="LiveId" clId="{A8936C82-6AE9-4906-A8EB-FB77BDB1ABF0}" dt="2019-12-09T16:27:17.392" v="2651" actId="47"/>
        <pc:sldMkLst>
          <pc:docMk/>
          <pc:sldMk cId="571792666" sldId="338"/>
        </pc:sldMkLst>
        <pc:picChg chg="add mod">
          <ac:chgData name="rishabh sony" userId="2f14101fdfe1742d" providerId="LiveId" clId="{A8936C82-6AE9-4906-A8EB-FB77BDB1ABF0}" dt="2019-12-09T09:24:27.181" v="1722" actId="1076"/>
          <ac:picMkLst>
            <pc:docMk/>
            <pc:sldMk cId="571792666" sldId="338"/>
            <ac:picMk id="2" creationId="{9C4849DA-9718-4848-937D-4D47B64A47ED}"/>
          </ac:picMkLst>
        </pc:picChg>
      </pc:sldChg>
      <pc:sldChg chg="add del">
        <pc:chgData name="rishabh sony" userId="2f14101fdfe1742d" providerId="LiveId" clId="{A8936C82-6AE9-4906-A8EB-FB77BDB1ABF0}" dt="2019-12-09T09:26:03.321" v="1723" actId="2696"/>
        <pc:sldMkLst>
          <pc:docMk/>
          <pc:sldMk cId="728311068" sldId="339"/>
        </pc:sldMkLst>
      </pc:sldChg>
      <pc:sldChg chg="addSp delSp modSp add del">
        <pc:chgData name="rishabh sony" userId="2f14101fdfe1742d" providerId="LiveId" clId="{A8936C82-6AE9-4906-A8EB-FB77BDB1ABF0}" dt="2019-12-09T09:41:49.889" v="1794" actId="2696"/>
        <pc:sldMkLst>
          <pc:docMk/>
          <pc:sldMk cId="1835644248" sldId="339"/>
        </pc:sldMkLst>
        <pc:spChg chg="del">
          <ac:chgData name="rishabh sony" userId="2f14101fdfe1742d" providerId="LiveId" clId="{A8936C82-6AE9-4906-A8EB-FB77BDB1ABF0}" dt="2019-12-09T09:34:42.651" v="1770" actId="478"/>
          <ac:spMkLst>
            <pc:docMk/>
            <pc:sldMk cId="1835644248" sldId="339"/>
            <ac:spMk id="2" creationId="{B77BE801-5668-4E13-90B7-BAC0CF7B491A}"/>
          </ac:spMkLst>
        </pc:spChg>
        <pc:spChg chg="del">
          <ac:chgData name="rishabh sony" userId="2f14101fdfe1742d" providerId="LiveId" clId="{A8936C82-6AE9-4906-A8EB-FB77BDB1ABF0}" dt="2019-12-09T09:34:42.651" v="1770" actId="478"/>
          <ac:spMkLst>
            <pc:docMk/>
            <pc:sldMk cId="1835644248" sldId="339"/>
            <ac:spMk id="3" creationId="{F478E37C-6F60-4D91-9BC1-09EDBEB10249}"/>
          </ac:spMkLst>
        </pc:spChg>
        <pc:picChg chg="add mod">
          <ac:chgData name="rishabh sony" userId="2f14101fdfe1742d" providerId="LiveId" clId="{A8936C82-6AE9-4906-A8EB-FB77BDB1ABF0}" dt="2019-12-09T09:41:41.715" v="1793" actId="1076"/>
          <ac:picMkLst>
            <pc:docMk/>
            <pc:sldMk cId="1835644248" sldId="339"/>
            <ac:picMk id="5" creationId="{8AAC8B64-CCE5-416A-9C0E-F3143DFBB2CE}"/>
          </ac:picMkLst>
        </pc:picChg>
        <pc:picChg chg="add del mod">
          <ac:chgData name="rishabh sony" userId="2f14101fdfe1742d" providerId="LiveId" clId="{A8936C82-6AE9-4906-A8EB-FB77BDB1ABF0}" dt="2019-12-09T09:40:41.397" v="1782"/>
          <ac:picMkLst>
            <pc:docMk/>
            <pc:sldMk cId="1835644248" sldId="339"/>
            <ac:picMk id="7" creationId="{886CD23A-B557-443A-8EC1-6D5304B9255B}"/>
          </ac:picMkLst>
        </pc:picChg>
        <pc:picChg chg="add del mod">
          <ac:chgData name="rishabh sony" userId="2f14101fdfe1742d" providerId="LiveId" clId="{A8936C82-6AE9-4906-A8EB-FB77BDB1ABF0}" dt="2019-12-09T09:40:28.831" v="1780"/>
          <ac:picMkLst>
            <pc:docMk/>
            <pc:sldMk cId="1835644248" sldId="339"/>
            <ac:picMk id="9" creationId="{66846A78-6A20-49F6-829E-83D499DF2FB9}"/>
          </ac:picMkLst>
        </pc:picChg>
      </pc:sldChg>
      <pc:sldChg chg="addSp delSp add del modTransition">
        <pc:chgData name="rishabh sony" userId="2f14101fdfe1742d" providerId="LiveId" clId="{A8936C82-6AE9-4906-A8EB-FB77BDB1ABF0}" dt="2019-12-09T16:27:17.392" v="2651" actId="47"/>
        <pc:sldMkLst>
          <pc:docMk/>
          <pc:sldMk cId="445096692" sldId="340"/>
        </pc:sldMkLst>
        <pc:spChg chg="del">
          <ac:chgData name="rishabh sony" userId="2f14101fdfe1742d" providerId="LiveId" clId="{A8936C82-6AE9-4906-A8EB-FB77BDB1ABF0}" dt="2019-12-09T09:40:23.345" v="1779"/>
          <ac:spMkLst>
            <pc:docMk/>
            <pc:sldMk cId="445096692" sldId="340"/>
            <ac:spMk id="2" creationId="{89652D7B-A8D1-435D-847E-B8DD031728CD}"/>
          </ac:spMkLst>
        </pc:spChg>
        <pc:spChg chg="del">
          <ac:chgData name="rishabh sony" userId="2f14101fdfe1742d" providerId="LiveId" clId="{A8936C82-6AE9-4906-A8EB-FB77BDB1ABF0}" dt="2019-12-09T09:40:23.345" v="1779"/>
          <ac:spMkLst>
            <pc:docMk/>
            <pc:sldMk cId="445096692" sldId="340"/>
            <ac:spMk id="3" creationId="{017E7F22-F96B-4160-87F2-DB92E4DA077D}"/>
          </ac:spMkLst>
        </pc:spChg>
        <pc:picChg chg="add">
          <ac:chgData name="rishabh sony" userId="2f14101fdfe1742d" providerId="LiveId" clId="{A8936C82-6AE9-4906-A8EB-FB77BDB1ABF0}" dt="2019-12-09T09:40:34.220" v="1781"/>
          <ac:picMkLst>
            <pc:docMk/>
            <pc:sldMk cId="445096692" sldId="340"/>
            <ac:picMk id="4" creationId="{1974DA62-D3B9-4A0E-8A25-B6510F4D3356}"/>
          </ac:picMkLst>
        </pc:picChg>
      </pc:sldChg>
      <pc:sldChg chg="add del">
        <pc:chgData name="rishabh sony" userId="2f14101fdfe1742d" providerId="LiveId" clId="{A8936C82-6AE9-4906-A8EB-FB77BDB1ABF0}" dt="2019-12-09T09:26:04.091" v="1724" actId="2696"/>
        <pc:sldMkLst>
          <pc:docMk/>
          <pc:sldMk cId="3701953951" sldId="340"/>
        </pc:sldMkLst>
      </pc:sldChg>
      <pc:sldChg chg="addSp delSp add del">
        <pc:chgData name="rishabh sony" userId="2f14101fdfe1742d" providerId="LiveId" clId="{A8936C82-6AE9-4906-A8EB-FB77BDB1ABF0}" dt="2019-12-09T09:41:51.049" v="1795" actId="2696"/>
        <pc:sldMkLst>
          <pc:docMk/>
          <pc:sldMk cId="1837803487" sldId="341"/>
        </pc:sldMkLst>
        <pc:picChg chg="add del">
          <ac:chgData name="rishabh sony" userId="2f14101fdfe1742d" providerId="LiveId" clId="{A8936C82-6AE9-4906-A8EB-FB77BDB1ABF0}" dt="2019-12-09T09:41:01.526" v="1785" actId="478"/>
          <ac:picMkLst>
            <pc:docMk/>
            <pc:sldMk cId="1837803487" sldId="341"/>
            <ac:picMk id="4" creationId="{2CBC68B7-DA67-4E49-AB80-33643FFF437A}"/>
          </ac:picMkLst>
        </pc:picChg>
      </pc:sldChg>
      <pc:sldChg chg="addSp delSp modSp add del">
        <pc:chgData name="rishabh sony" userId="2f14101fdfe1742d" providerId="LiveId" clId="{A8936C82-6AE9-4906-A8EB-FB77BDB1ABF0}" dt="2019-12-09T10:08:12.054" v="1957" actId="2696"/>
        <pc:sldMkLst>
          <pc:docMk/>
          <pc:sldMk cId="2700366217" sldId="341"/>
        </pc:sldMkLst>
        <pc:spChg chg="del">
          <ac:chgData name="rishabh sony" userId="2f14101fdfe1742d" providerId="LiveId" clId="{A8936C82-6AE9-4906-A8EB-FB77BDB1ABF0}" dt="2019-12-09T09:50:03.351" v="1877" actId="478"/>
          <ac:spMkLst>
            <pc:docMk/>
            <pc:sldMk cId="2700366217" sldId="341"/>
            <ac:spMk id="2" creationId="{79DF248F-1898-41C8-BD94-F294BE2899D5}"/>
          </ac:spMkLst>
        </pc:spChg>
        <pc:spChg chg="del">
          <ac:chgData name="rishabh sony" userId="2f14101fdfe1742d" providerId="LiveId" clId="{A8936C82-6AE9-4906-A8EB-FB77BDB1ABF0}" dt="2019-12-09T09:50:03.351" v="1877" actId="478"/>
          <ac:spMkLst>
            <pc:docMk/>
            <pc:sldMk cId="2700366217" sldId="341"/>
            <ac:spMk id="3" creationId="{50B6BE4C-0050-467A-9FAD-5FB57B60DE2C}"/>
          </ac:spMkLst>
        </pc:spChg>
        <pc:spChg chg="add del mod topLvl">
          <ac:chgData name="rishabh sony" userId="2f14101fdfe1742d" providerId="LiveId" clId="{A8936C82-6AE9-4906-A8EB-FB77BDB1ABF0}" dt="2019-12-09T10:00:54.560" v="1908" actId="478"/>
          <ac:spMkLst>
            <pc:docMk/>
            <pc:sldMk cId="2700366217" sldId="341"/>
            <ac:spMk id="4" creationId="{42D55218-71ED-4DC0-87EB-2AEE328755DC}"/>
          </ac:spMkLst>
        </pc:spChg>
        <pc:spChg chg="add del mod ord topLvl">
          <ac:chgData name="rishabh sony" userId="2f14101fdfe1742d" providerId="LiveId" clId="{A8936C82-6AE9-4906-A8EB-FB77BDB1ABF0}" dt="2019-12-09T10:06:42.741" v="1928"/>
          <ac:spMkLst>
            <pc:docMk/>
            <pc:sldMk cId="2700366217" sldId="341"/>
            <ac:spMk id="9" creationId="{6E31305D-BDAC-4295-8579-36D323FAAD62}"/>
          </ac:spMkLst>
        </pc:spChg>
        <pc:spChg chg="add del mod">
          <ac:chgData name="rishabh sony" userId="2f14101fdfe1742d" providerId="LiveId" clId="{A8936C82-6AE9-4906-A8EB-FB77BDB1ABF0}" dt="2019-12-09T10:02:06.249" v="1912" actId="478"/>
          <ac:spMkLst>
            <pc:docMk/>
            <pc:sldMk cId="2700366217" sldId="341"/>
            <ac:spMk id="10" creationId="{10ED19F6-E470-4525-86A3-B3A586731D7C}"/>
          </ac:spMkLst>
        </pc:spChg>
        <pc:grpChg chg="add del mod">
          <ac:chgData name="rishabh sony" userId="2f14101fdfe1742d" providerId="LiveId" clId="{A8936C82-6AE9-4906-A8EB-FB77BDB1ABF0}" dt="2019-12-09T09:55:39.264" v="1903" actId="165"/>
          <ac:grpSpMkLst>
            <pc:docMk/>
            <pc:sldMk cId="2700366217" sldId="341"/>
            <ac:grpSpMk id="7" creationId="{9B3D86AB-6B74-448E-B896-C1579C14947F}"/>
          </ac:grpSpMkLst>
        </pc:grpChg>
        <pc:grpChg chg="add del mod">
          <ac:chgData name="rishabh sony" userId="2f14101fdfe1742d" providerId="LiveId" clId="{A8936C82-6AE9-4906-A8EB-FB77BDB1ABF0}" dt="2019-12-09T09:55:49.320" v="1905" actId="165"/>
          <ac:grpSpMkLst>
            <pc:docMk/>
            <pc:sldMk cId="2700366217" sldId="341"/>
            <ac:grpSpMk id="8" creationId="{4FE6C2C6-4554-49FE-95FB-E336CA48E39E}"/>
          </ac:grpSpMkLst>
        </pc:grpChg>
        <pc:grpChg chg="add del mod">
          <ac:chgData name="rishabh sony" userId="2f14101fdfe1742d" providerId="LiveId" clId="{A8936C82-6AE9-4906-A8EB-FB77BDB1ABF0}" dt="2019-12-09T10:05:06.134" v="1925" actId="165"/>
          <ac:grpSpMkLst>
            <pc:docMk/>
            <pc:sldMk cId="2700366217" sldId="341"/>
            <ac:grpSpMk id="12" creationId="{FD75F120-1E6D-4445-BA16-7483BFA07B32}"/>
          </ac:grpSpMkLst>
        </pc:grpChg>
        <pc:picChg chg="add del mod ord topLvl">
          <ac:chgData name="rishabh sony" userId="2f14101fdfe1742d" providerId="LiveId" clId="{A8936C82-6AE9-4906-A8EB-FB77BDB1ABF0}" dt="2019-12-09T10:06:42.741" v="1928"/>
          <ac:picMkLst>
            <pc:docMk/>
            <pc:sldMk cId="2700366217" sldId="341"/>
            <ac:picMk id="6" creationId="{AB8B23F5-39E5-4736-9068-1FF76BF5CEE8}"/>
          </ac:picMkLst>
        </pc:picChg>
        <pc:picChg chg="mod">
          <ac:chgData name="rishabh sony" userId="2f14101fdfe1742d" providerId="LiveId" clId="{A8936C82-6AE9-4906-A8EB-FB77BDB1ABF0}" dt="2019-12-09T10:02:55.069" v="1923"/>
          <ac:picMkLst>
            <pc:docMk/>
            <pc:sldMk cId="2700366217" sldId="341"/>
            <ac:picMk id="11" creationId="{9AC0EA7E-87DC-44EB-BF20-50D77A776A11}"/>
          </ac:picMkLst>
        </pc:picChg>
        <pc:picChg chg="del mod">
          <ac:chgData name="rishabh sony" userId="2f14101fdfe1742d" providerId="LiveId" clId="{A8936C82-6AE9-4906-A8EB-FB77BDB1ABF0}" dt="2019-12-09T10:06:46.795" v="1929"/>
          <ac:picMkLst>
            <pc:docMk/>
            <pc:sldMk cId="2700366217" sldId="341"/>
            <ac:picMk id="13" creationId="{2032E60E-EC63-46FF-B8E1-1ABB4D8C23E1}"/>
          </ac:picMkLst>
        </pc:picChg>
      </pc:sldChg>
      <pc:sldChg chg="add del">
        <pc:chgData name="rishabh sony" userId="2f14101fdfe1742d" providerId="LiveId" clId="{A8936C82-6AE9-4906-A8EB-FB77BDB1ABF0}" dt="2019-12-09T09:23:57.574" v="1713"/>
        <pc:sldMkLst>
          <pc:docMk/>
          <pc:sldMk cId="3222833891" sldId="341"/>
        </pc:sldMkLst>
      </pc:sldChg>
      <pc:sldChg chg="addSp delSp modSp add del mod ord modTransition setBg">
        <pc:chgData name="rishabh sony" userId="2f14101fdfe1742d" providerId="LiveId" clId="{A8936C82-6AE9-4906-A8EB-FB77BDB1ABF0}" dt="2019-12-09T16:27:17.392" v="2651" actId="47"/>
        <pc:sldMkLst>
          <pc:docMk/>
          <pc:sldMk cId="3907476739" sldId="341"/>
        </pc:sldMkLst>
        <pc:spChg chg="del">
          <ac:chgData name="rishabh sony" userId="2f14101fdfe1742d" providerId="LiveId" clId="{A8936C82-6AE9-4906-A8EB-FB77BDB1ABF0}" dt="2019-12-09T10:13:47.558" v="1998" actId="478"/>
          <ac:spMkLst>
            <pc:docMk/>
            <pc:sldMk cId="3907476739" sldId="341"/>
            <ac:spMk id="2" creationId="{976AB482-69E4-4028-AC1D-EA5CBA41C3FF}"/>
          </ac:spMkLst>
        </pc:spChg>
        <pc:spChg chg="del">
          <ac:chgData name="rishabh sony" userId="2f14101fdfe1742d" providerId="LiveId" clId="{A8936C82-6AE9-4906-A8EB-FB77BDB1ABF0}" dt="2019-12-09T10:13:47.558" v="1998" actId="478"/>
          <ac:spMkLst>
            <pc:docMk/>
            <pc:sldMk cId="3907476739" sldId="341"/>
            <ac:spMk id="3" creationId="{81F929D9-CB2B-43E3-BD0B-C82E8B03B6D0}"/>
          </ac:spMkLst>
        </pc:spChg>
        <pc:spChg chg="add del mod ord">
          <ac:chgData name="rishabh sony" userId="2f14101fdfe1742d" providerId="LiveId" clId="{A8936C82-6AE9-4906-A8EB-FB77BDB1ABF0}" dt="2019-12-09T10:21:02.553" v="2172"/>
          <ac:spMkLst>
            <pc:docMk/>
            <pc:sldMk cId="3907476739" sldId="341"/>
            <ac:spMk id="6" creationId="{E72A4AE1-F64D-4BB0-8E30-63229C79B100}"/>
          </ac:spMkLst>
        </pc:spChg>
        <pc:spChg chg="add del">
          <ac:chgData name="rishabh sony" userId="2f14101fdfe1742d" providerId="LiveId" clId="{A8936C82-6AE9-4906-A8EB-FB77BDB1ABF0}" dt="2019-12-09T10:14:36.975" v="2025" actId="26606"/>
          <ac:spMkLst>
            <pc:docMk/>
            <pc:sldMk cId="3907476739" sldId="341"/>
            <ac:spMk id="7" creationId="{01D0AF59-99C3-4251-AB9A-C966C6AD4400}"/>
          </ac:spMkLst>
        </pc:spChg>
        <pc:spChg chg="add del">
          <ac:chgData name="rishabh sony" userId="2f14101fdfe1742d" providerId="LiveId" clId="{A8936C82-6AE9-4906-A8EB-FB77BDB1ABF0}" dt="2019-12-09T10:14:36.975" v="2025" actId="26606"/>
          <ac:spMkLst>
            <pc:docMk/>
            <pc:sldMk cId="3907476739" sldId="341"/>
            <ac:spMk id="8" creationId="{1855405F-37A2-4869-9154-F8BE3BECE6C3}"/>
          </ac:spMkLst>
        </pc:spChg>
        <pc:spChg chg="add del">
          <ac:chgData name="rishabh sony" userId="2f14101fdfe1742d" providerId="LiveId" clId="{A8936C82-6AE9-4906-A8EB-FB77BDB1ABF0}" dt="2019-12-09T10:14:30.429" v="2021" actId="26606"/>
          <ac:spMkLst>
            <pc:docMk/>
            <pc:sldMk cId="3907476739" sldId="341"/>
            <ac:spMk id="10" creationId="{32BC26D8-82FB-445E-AA49-62A77D7C1EE0}"/>
          </ac:spMkLst>
        </pc:spChg>
        <pc:spChg chg="add del">
          <ac:chgData name="rishabh sony" userId="2f14101fdfe1742d" providerId="LiveId" clId="{A8936C82-6AE9-4906-A8EB-FB77BDB1ABF0}" dt="2019-12-09T10:14:30.429" v="2021" actId="26606"/>
          <ac:spMkLst>
            <pc:docMk/>
            <pc:sldMk cId="3907476739" sldId="341"/>
            <ac:spMk id="12" creationId="{CB44330D-EA18-4254-AA95-EB49948539B8}"/>
          </ac:spMkLst>
        </pc:spChg>
        <pc:spChg chg="mod">
          <ac:chgData name="rishabh sony" userId="2f14101fdfe1742d" providerId="LiveId" clId="{A8936C82-6AE9-4906-A8EB-FB77BDB1ABF0}" dt="2019-12-09T10:18:26.199" v="2120"/>
          <ac:spMkLst>
            <pc:docMk/>
            <pc:sldMk cId="3907476739" sldId="341"/>
            <ac:spMk id="13" creationId="{4A0F5F7F-C5D1-4039-8600-D56DA993F0AB}"/>
          </ac:spMkLst>
        </pc:spChg>
        <pc:spChg chg="mod">
          <ac:chgData name="rishabh sony" userId="2f14101fdfe1742d" providerId="LiveId" clId="{A8936C82-6AE9-4906-A8EB-FB77BDB1ABF0}" dt="2019-12-09T10:20:34.755" v="2165"/>
          <ac:spMkLst>
            <pc:docMk/>
            <pc:sldMk cId="3907476739" sldId="341"/>
            <ac:spMk id="19" creationId="{755CDC7D-ECCF-4F3E-8CA6-BB994F5774F6}"/>
          </ac:spMkLst>
        </pc:spChg>
        <pc:spChg chg="mod">
          <ac:chgData name="rishabh sony" userId="2f14101fdfe1742d" providerId="LiveId" clId="{A8936C82-6AE9-4906-A8EB-FB77BDB1ABF0}" dt="2019-12-09T10:20:37.650" v="2167"/>
          <ac:spMkLst>
            <pc:docMk/>
            <pc:sldMk cId="3907476739" sldId="341"/>
            <ac:spMk id="20" creationId="{BFAFB9C5-3D79-43A9-B8BA-EDD165815170}"/>
          </ac:spMkLst>
        </pc:spChg>
        <pc:spChg chg="add del">
          <ac:chgData name="rishabh sony" userId="2f14101fdfe1742d" providerId="LiveId" clId="{A8936C82-6AE9-4906-A8EB-FB77BDB1ABF0}" dt="2019-12-09T10:20:41.588" v="2169" actId="26606"/>
          <ac:spMkLst>
            <pc:docMk/>
            <pc:sldMk cId="3907476739" sldId="341"/>
            <ac:spMk id="23" creationId="{765F4110-C0FC-4D61-ACD2-A7C950EAE908}"/>
          </ac:spMkLst>
        </pc:spChg>
        <pc:spChg chg="mod">
          <ac:chgData name="rishabh sony" userId="2f14101fdfe1742d" providerId="LiveId" clId="{A8936C82-6AE9-4906-A8EB-FB77BDB1ABF0}" dt="2019-12-09T10:20:51.381" v="2171"/>
          <ac:spMkLst>
            <pc:docMk/>
            <pc:sldMk cId="3907476739" sldId="341"/>
            <ac:spMk id="24" creationId="{7D9E21BC-D730-49DC-BB6D-B5E2338DD78B}"/>
          </ac:spMkLst>
        </pc:spChg>
        <pc:picChg chg="add mod">
          <ac:chgData name="rishabh sony" userId="2f14101fdfe1742d" providerId="LiveId" clId="{A8936C82-6AE9-4906-A8EB-FB77BDB1ABF0}" dt="2019-12-09T10:20:41.588" v="2169" actId="26606"/>
          <ac:picMkLst>
            <pc:docMk/>
            <pc:sldMk cId="3907476739" sldId="341"/>
            <ac:picMk id="5" creationId="{BFBB4729-9020-4B26-97BF-D72CD0831A8C}"/>
          </ac:picMkLst>
        </pc:picChg>
        <pc:picChg chg="add del mod ord">
          <ac:chgData name="rishabh sony" userId="2f14101fdfe1742d" providerId="LiveId" clId="{A8936C82-6AE9-4906-A8EB-FB77BDB1ABF0}" dt="2019-12-09T10:19:02.692" v="2123" actId="478"/>
          <ac:picMkLst>
            <pc:docMk/>
            <pc:sldMk cId="3907476739" sldId="341"/>
            <ac:picMk id="11" creationId="{1BEAD724-2194-4CA8-8378-DE4902D62364}"/>
          </ac:picMkLst>
        </pc:picChg>
        <pc:picChg chg="mod">
          <ac:chgData name="rishabh sony" userId="2f14101fdfe1742d" providerId="LiveId" clId="{A8936C82-6AE9-4906-A8EB-FB77BDB1ABF0}" dt="2019-12-09T10:18:57.695" v="2122"/>
          <ac:picMkLst>
            <pc:docMk/>
            <pc:sldMk cId="3907476739" sldId="341"/>
            <ac:picMk id="14" creationId="{F401FE46-6E37-450E-871C-86123CC919B9}"/>
          </ac:picMkLst>
        </pc:picChg>
        <pc:picChg chg="add del mod ord">
          <ac:chgData name="rishabh sony" userId="2f14101fdfe1742d" providerId="LiveId" clId="{A8936C82-6AE9-4906-A8EB-FB77BDB1ABF0}" dt="2019-12-09T10:19:52.374" v="2154" actId="478"/>
          <ac:picMkLst>
            <pc:docMk/>
            <pc:sldMk cId="3907476739" sldId="341"/>
            <ac:picMk id="16" creationId="{424B2072-C0FF-4000-BE8A-3E0772D0B684}"/>
          </ac:picMkLst>
        </pc:picChg>
        <pc:picChg chg="add del mod ord">
          <ac:chgData name="rishabh sony" userId="2f14101fdfe1742d" providerId="LiveId" clId="{A8936C82-6AE9-4906-A8EB-FB77BDB1ABF0}" dt="2019-12-09T10:21:02.553" v="2172"/>
          <ac:picMkLst>
            <pc:docMk/>
            <pc:sldMk cId="3907476739" sldId="341"/>
            <ac:picMk id="18" creationId="{D1D90523-05A3-4AC4-9244-D8EB9C61FDEB}"/>
          </ac:picMkLst>
        </pc:picChg>
        <pc:picChg chg="mod ord">
          <ac:chgData name="rishabh sony" userId="2f14101fdfe1742d" providerId="LiveId" clId="{A8936C82-6AE9-4906-A8EB-FB77BDB1ABF0}" dt="2019-12-09T10:21:42.861" v="2177" actId="14100"/>
          <ac:picMkLst>
            <pc:docMk/>
            <pc:sldMk cId="3907476739" sldId="341"/>
            <ac:picMk id="26" creationId="{F15C0A39-F444-4997-8BF0-05C7DF1083B8}"/>
          </ac:picMkLst>
        </pc:picChg>
        <pc:cxnChg chg="add del">
          <ac:chgData name="rishabh sony" userId="2f14101fdfe1742d" providerId="LiveId" clId="{A8936C82-6AE9-4906-A8EB-FB77BDB1ABF0}" dt="2019-12-09T10:20:41.588" v="2169" actId="26606"/>
          <ac:cxnSpMkLst>
            <pc:docMk/>
            <pc:sldMk cId="3907476739" sldId="341"/>
            <ac:cxnSpMk id="25" creationId="{CC94CBDB-A76C-499E-95AB-C0A049E3154E}"/>
          </ac:cxnSpMkLst>
        </pc:cxnChg>
      </pc:sldChg>
      <pc:sldChg chg="addSp delSp modSp add del ord modAnim">
        <pc:chgData name="rishabh sony" userId="2f14101fdfe1742d" providerId="LiveId" clId="{A8936C82-6AE9-4906-A8EB-FB77BDB1ABF0}" dt="2019-12-09T16:27:17.392" v="2651" actId="47"/>
        <pc:sldMkLst>
          <pc:docMk/>
          <pc:sldMk cId="728829278" sldId="342"/>
        </pc:sldMkLst>
        <pc:spChg chg="del">
          <ac:chgData name="rishabh sony" userId="2f14101fdfe1742d" providerId="LiveId" clId="{A8936C82-6AE9-4906-A8EB-FB77BDB1ABF0}" dt="2019-12-09T10:42:33.960" v="2305"/>
          <ac:spMkLst>
            <pc:docMk/>
            <pc:sldMk cId="728829278" sldId="342"/>
            <ac:spMk id="2" creationId="{0D1F93BB-32CB-4B26-8DB7-DAF7EA9909C6}"/>
          </ac:spMkLst>
        </pc:spChg>
        <pc:spChg chg="del">
          <ac:chgData name="rishabh sony" userId="2f14101fdfe1742d" providerId="LiveId" clId="{A8936C82-6AE9-4906-A8EB-FB77BDB1ABF0}" dt="2019-12-09T10:42:33.960" v="2305"/>
          <ac:spMkLst>
            <pc:docMk/>
            <pc:sldMk cId="728829278" sldId="342"/>
            <ac:spMk id="3" creationId="{C8414A6D-19F1-4B08-8B6F-CA86ADCF2567}"/>
          </ac:spMkLst>
        </pc:spChg>
        <pc:spChg chg="add mod">
          <ac:chgData name="rishabh sony" userId="2f14101fdfe1742d" providerId="LiveId" clId="{A8936C82-6AE9-4906-A8EB-FB77BDB1ABF0}" dt="2019-12-09T11:06:12.707" v="2466" actId="2085"/>
          <ac:spMkLst>
            <pc:docMk/>
            <pc:sldMk cId="728829278" sldId="342"/>
            <ac:spMk id="7" creationId="{F695C5D2-CBB5-40CA-8B77-A8B3A3A1C5C9}"/>
          </ac:spMkLst>
        </pc:spChg>
        <pc:spChg chg="add del mod">
          <ac:chgData name="rishabh sony" userId="2f14101fdfe1742d" providerId="LiveId" clId="{A8936C82-6AE9-4906-A8EB-FB77BDB1ABF0}" dt="2019-12-09T11:11:24.722" v="2506" actId="478"/>
          <ac:spMkLst>
            <pc:docMk/>
            <pc:sldMk cId="728829278" sldId="342"/>
            <ac:spMk id="8" creationId="{DE927602-047A-438F-8593-437C9E673323}"/>
          </ac:spMkLst>
        </pc:spChg>
        <pc:spChg chg="add mod">
          <ac:chgData name="rishabh sony" userId="2f14101fdfe1742d" providerId="LiveId" clId="{A8936C82-6AE9-4906-A8EB-FB77BDB1ABF0}" dt="2019-12-09T11:17:06.578" v="2540" actId="1076"/>
          <ac:spMkLst>
            <pc:docMk/>
            <pc:sldMk cId="728829278" sldId="342"/>
            <ac:spMk id="9" creationId="{DCB7C000-B321-4C4E-83E3-28365D03BC96}"/>
          </ac:spMkLst>
        </pc:spChg>
        <pc:spChg chg="add mod ord">
          <ac:chgData name="rishabh sony" userId="2f14101fdfe1742d" providerId="LiveId" clId="{A8936C82-6AE9-4906-A8EB-FB77BDB1ABF0}" dt="2019-12-09T11:14:29.823" v="2526" actId="1076"/>
          <ac:spMkLst>
            <pc:docMk/>
            <pc:sldMk cId="728829278" sldId="342"/>
            <ac:spMk id="10" creationId="{D321D568-857D-4C7E-BB14-2DFF87AC7627}"/>
          </ac:spMkLst>
        </pc:spChg>
        <pc:spChg chg="add mod">
          <ac:chgData name="rishabh sony" userId="2f14101fdfe1742d" providerId="LiveId" clId="{A8936C82-6AE9-4906-A8EB-FB77BDB1ABF0}" dt="2019-12-09T11:14:35.760" v="2527" actId="1076"/>
          <ac:spMkLst>
            <pc:docMk/>
            <pc:sldMk cId="728829278" sldId="342"/>
            <ac:spMk id="11" creationId="{46EFDB4D-B82C-44BB-B06D-E55F9ECAA1CD}"/>
          </ac:spMkLst>
        </pc:spChg>
        <pc:spChg chg="add">
          <ac:chgData name="rishabh sony" userId="2f14101fdfe1742d" providerId="LiveId" clId="{A8936C82-6AE9-4906-A8EB-FB77BDB1ABF0}" dt="2019-12-09T11:13:33.168" v="2521"/>
          <ac:spMkLst>
            <pc:docMk/>
            <pc:sldMk cId="728829278" sldId="342"/>
            <ac:spMk id="12" creationId="{3F104C8A-EFEC-4A53-B99E-A02129F39DAC}"/>
          </ac:spMkLst>
        </pc:spChg>
        <pc:spChg chg="add">
          <ac:chgData name="rishabh sony" userId="2f14101fdfe1742d" providerId="LiveId" clId="{A8936C82-6AE9-4906-A8EB-FB77BDB1ABF0}" dt="2019-12-09T11:13:33.168" v="2521"/>
          <ac:spMkLst>
            <pc:docMk/>
            <pc:sldMk cId="728829278" sldId="342"/>
            <ac:spMk id="13" creationId="{2CD49F5D-8D61-4F8E-9517-8B01FA793175}"/>
          </ac:spMkLst>
        </pc:spChg>
        <pc:spChg chg="add">
          <ac:chgData name="rishabh sony" userId="2f14101fdfe1742d" providerId="LiveId" clId="{A8936C82-6AE9-4906-A8EB-FB77BDB1ABF0}" dt="2019-12-09T11:13:33.168" v="2521"/>
          <ac:spMkLst>
            <pc:docMk/>
            <pc:sldMk cId="728829278" sldId="342"/>
            <ac:spMk id="14" creationId="{8D6AFD68-6108-47FD-99F3-EBDD4AECB220}"/>
          </ac:spMkLst>
        </pc:spChg>
        <pc:spChg chg="add">
          <ac:chgData name="rishabh sony" userId="2f14101fdfe1742d" providerId="LiveId" clId="{A8936C82-6AE9-4906-A8EB-FB77BDB1ABF0}" dt="2019-12-09T11:13:33.168" v="2521"/>
          <ac:spMkLst>
            <pc:docMk/>
            <pc:sldMk cId="728829278" sldId="342"/>
            <ac:spMk id="15" creationId="{17BDC6B4-116B-41C4-9521-31730F448B69}"/>
          </ac:spMkLst>
        </pc:spChg>
        <pc:spChg chg="add">
          <ac:chgData name="rishabh sony" userId="2f14101fdfe1742d" providerId="LiveId" clId="{A8936C82-6AE9-4906-A8EB-FB77BDB1ABF0}" dt="2019-12-09T11:13:33.168" v="2521"/>
          <ac:spMkLst>
            <pc:docMk/>
            <pc:sldMk cId="728829278" sldId="342"/>
            <ac:spMk id="16" creationId="{400E0459-B7E5-43B7-9A41-4A5E34E6CD59}"/>
          </ac:spMkLst>
        </pc:spChg>
        <pc:spChg chg="add">
          <ac:chgData name="rishabh sony" userId="2f14101fdfe1742d" providerId="LiveId" clId="{A8936C82-6AE9-4906-A8EB-FB77BDB1ABF0}" dt="2019-12-09T11:13:33.168" v="2521"/>
          <ac:spMkLst>
            <pc:docMk/>
            <pc:sldMk cId="728829278" sldId="342"/>
            <ac:spMk id="17" creationId="{6CAD7854-92E2-476F-ADE6-3615BEEA8AA8}"/>
          </ac:spMkLst>
        </pc:spChg>
        <pc:spChg chg="add">
          <ac:chgData name="rishabh sony" userId="2f14101fdfe1742d" providerId="LiveId" clId="{A8936C82-6AE9-4906-A8EB-FB77BDB1ABF0}" dt="2019-12-09T11:13:33.168" v="2521"/>
          <ac:spMkLst>
            <pc:docMk/>
            <pc:sldMk cId="728829278" sldId="342"/>
            <ac:spMk id="18" creationId="{75B76639-25EC-4329-AECF-469B2139A784}"/>
          </ac:spMkLst>
        </pc:spChg>
        <pc:graphicFrameChg chg="add mod modGraphic">
          <ac:chgData name="rishabh sony" userId="2f14101fdfe1742d" providerId="LiveId" clId="{A8936C82-6AE9-4906-A8EB-FB77BDB1ABF0}" dt="2019-12-09T10:52:22.224" v="2398" actId="339"/>
          <ac:graphicFrameMkLst>
            <pc:docMk/>
            <pc:sldMk cId="728829278" sldId="342"/>
            <ac:graphicFrameMk id="6" creationId="{98BC8641-3108-4567-9BF9-08195EB8E323}"/>
          </ac:graphicFrameMkLst>
        </pc:graphicFrameChg>
        <pc:picChg chg="add mod">
          <ac:chgData name="rishabh sony" userId="2f14101fdfe1742d" providerId="LiveId" clId="{A8936C82-6AE9-4906-A8EB-FB77BDB1ABF0}" dt="2019-12-09T11:18:31.835" v="2575" actId="1076"/>
          <ac:picMkLst>
            <pc:docMk/>
            <pc:sldMk cId="728829278" sldId="342"/>
            <ac:picMk id="5" creationId="{48220FC2-3A33-4417-B704-0B63164230A9}"/>
          </ac:picMkLst>
        </pc:picChg>
      </pc:sldChg>
      <pc:sldChg chg="add del">
        <pc:chgData name="rishabh sony" userId="2f14101fdfe1742d" providerId="LiveId" clId="{A8936C82-6AE9-4906-A8EB-FB77BDB1ABF0}" dt="2019-12-09T16:27:14.701" v="2650"/>
        <pc:sldMkLst>
          <pc:docMk/>
          <pc:sldMk cId="3343802669" sldId="342"/>
        </pc:sldMkLst>
      </pc:sldChg>
      <pc:sldChg chg="addSp modSp add del ord modAnim">
        <pc:chgData name="rishabh sony" userId="2f14101fdfe1742d" providerId="LiveId" clId="{A8936C82-6AE9-4906-A8EB-FB77BDB1ABF0}" dt="2019-12-09T16:27:17.392" v="2651" actId="47"/>
        <pc:sldMkLst>
          <pc:docMk/>
          <pc:sldMk cId="3252944010" sldId="343"/>
        </pc:sldMkLst>
        <pc:spChg chg="add">
          <ac:chgData name="rishabh sony" userId="2f14101fdfe1742d" providerId="LiveId" clId="{A8936C82-6AE9-4906-A8EB-FB77BDB1ABF0}" dt="2019-12-09T11:06:47.368" v="2467"/>
          <ac:spMkLst>
            <pc:docMk/>
            <pc:sldMk cId="3252944010" sldId="343"/>
            <ac:spMk id="4" creationId="{4A67FF56-B0BE-4602-9FDE-BA996A92ACD3}"/>
          </ac:spMkLst>
        </pc:spChg>
        <pc:spChg chg="add mod">
          <ac:chgData name="rishabh sony" userId="2f14101fdfe1742d" providerId="LiveId" clId="{A8936C82-6AE9-4906-A8EB-FB77BDB1ABF0}" dt="2019-12-09T11:09:34.389" v="2486" actId="1076"/>
          <ac:spMkLst>
            <pc:docMk/>
            <pc:sldMk cId="3252944010" sldId="343"/>
            <ac:spMk id="7" creationId="{E1787829-D78C-4DF9-9730-B0DE733D664D}"/>
          </ac:spMkLst>
        </pc:spChg>
        <pc:spChg chg="add mod">
          <ac:chgData name="rishabh sony" userId="2f14101fdfe1742d" providerId="LiveId" clId="{A8936C82-6AE9-4906-A8EB-FB77BDB1ABF0}" dt="2019-12-09T11:09:41.622" v="2488" actId="1076"/>
          <ac:spMkLst>
            <pc:docMk/>
            <pc:sldMk cId="3252944010" sldId="343"/>
            <ac:spMk id="8" creationId="{307204D1-8B42-40B9-939B-ECE90F929ABF}"/>
          </ac:spMkLst>
        </pc:spChg>
        <pc:spChg chg="add mod">
          <ac:chgData name="rishabh sony" userId="2f14101fdfe1742d" providerId="LiveId" clId="{A8936C82-6AE9-4906-A8EB-FB77BDB1ABF0}" dt="2019-12-09T11:09:49.392" v="2490" actId="1076"/>
          <ac:spMkLst>
            <pc:docMk/>
            <pc:sldMk cId="3252944010" sldId="343"/>
            <ac:spMk id="9" creationId="{07CF4325-39A0-45AF-9A7F-52F970AFDCF8}"/>
          </ac:spMkLst>
        </pc:spChg>
        <pc:spChg chg="add mod">
          <ac:chgData name="rishabh sony" userId="2f14101fdfe1742d" providerId="LiveId" clId="{A8936C82-6AE9-4906-A8EB-FB77BDB1ABF0}" dt="2019-12-09T11:10:11.046" v="2498" actId="1035"/>
          <ac:spMkLst>
            <pc:docMk/>
            <pc:sldMk cId="3252944010" sldId="343"/>
            <ac:spMk id="10" creationId="{A864047B-FFB7-45C3-8FE4-B67F76039EB1}"/>
          </ac:spMkLst>
        </pc:spChg>
        <pc:spChg chg="add mod">
          <ac:chgData name="rishabh sony" userId="2f14101fdfe1742d" providerId="LiveId" clId="{A8936C82-6AE9-4906-A8EB-FB77BDB1ABF0}" dt="2019-12-09T11:10:14.833" v="2499" actId="1038"/>
          <ac:spMkLst>
            <pc:docMk/>
            <pc:sldMk cId="3252944010" sldId="343"/>
            <ac:spMk id="11" creationId="{57658822-241A-45DD-B87B-1F55ECABA517}"/>
          </ac:spMkLst>
        </pc:spChg>
        <pc:spChg chg="add mod">
          <ac:chgData name="rishabh sony" userId="2f14101fdfe1742d" providerId="LiveId" clId="{A8936C82-6AE9-4906-A8EB-FB77BDB1ABF0}" dt="2019-12-09T11:10:29.094" v="2503" actId="1076"/>
          <ac:spMkLst>
            <pc:docMk/>
            <pc:sldMk cId="3252944010" sldId="343"/>
            <ac:spMk id="12" creationId="{574B743A-5204-44ED-91A8-D84F91E496C2}"/>
          </ac:spMkLst>
        </pc:spChg>
        <pc:spChg chg="add mod">
          <ac:chgData name="rishabh sony" userId="2f14101fdfe1742d" providerId="LiveId" clId="{A8936C82-6AE9-4906-A8EB-FB77BDB1ABF0}" dt="2019-12-09T11:10:24.301" v="2502" actId="1076"/>
          <ac:spMkLst>
            <pc:docMk/>
            <pc:sldMk cId="3252944010" sldId="343"/>
            <ac:spMk id="13" creationId="{3592B6AC-F1BC-4322-B7DB-C2EB25235A93}"/>
          </ac:spMkLst>
        </pc:spChg>
        <pc:spChg chg="add">
          <ac:chgData name="rishabh sony" userId="2f14101fdfe1742d" providerId="LiveId" clId="{A8936C82-6AE9-4906-A8EB-FB77BDB1ABF0}" dt="2019-12-09T11:16:07.075" v="2536"/>
          <ac:spMkLst>
            <pc:docMk/>
            <pc:sldMk cId="3252944010" sldId="343"/>
            <ac:spMk id="14" creationId="{4AA98D22-117F-4AFF-A330-D005B471D718}"/>
          </ac:spMkLst>
        </pc:spChg>
        <pc:graphicFrameChg chg="mod modGraphic">
          <ac:chgData name="rishabh sony" userId="2f14101fdfe1742d" providerId="LiveId" clId="{A8936C82-6AE9-4906-A8EB-FB77BDB1ABF0}" dt="2019-12-09T11:00:48.042" v="2437"/>
          <ac:graphicFrameMkLst>
            <pc:docMk/>
            <pc:sldMk cId="3252944010" sldId="343"/>
            <ac:graphicFrameMk id="6" creationId="{98BC8641-3108-4567-9BF9-08195EB8E323}"/>
          </ac:graphicFrameMkLst>
        </pc:graphicFrameChg>
      </pc:sldChg>
      <pc:sldChg chg="addSp modSp add del ord modAnim">
        <pc:chgData name="rishabh sony" userId="2f14101fdfe1742d" providerId="LiveId" clId="{A8936C82-6AE9-4906-A8EB-FB77BDB1ABF0}" dt="2019-12-09T16:27:17.392" v="2651" actId="47"/>
        <pc:sldMkLst>
          <pc:docMk/>
          <pc:sldMk cId="3913527420" sldId="344"/>
        </pc:sldMkLst>
        <pc:spChg chg="add mod">
          <ac:chgData name="rishabh sony" userId="2f14101fdfe1742d" providerId="LiveId" clId="{A8936C82-6AE9-4906-A8EB-FB77BDB1ABF0}" dt="2019-12-09T11:07:14.443" v="2471" actId="1076"/>
          <ac:spMkLst>
            <pc:docMk/>
            <pc:sldMk cId="3913527420" sldId="344"/>
            <ac:spMk id="4" creationId="{3AA3A754-E5AE-4C40-9901-0D32D47BA670}"/>
          </ac:spMkLst>
        </pc:spChg>
        <pc:spChg chg="add mod">
          <ac:chgData name="rishabh sony" userId="2f14101fdfe1742d" providerId="LiveId" clId="{A8936C82-6AE9-4906-A8EB-FB77BDB1ABF0}" dt="2019-12-09T11:09:11.149" v="2481" actId="1035"/>
          <ac:spMkLst>
            <pc:docMk/>
            <pc:sldMk cId="3913527420" sldId="344"/>
            <ac:spMk id="7" creationId="{2F14C4D5-E172-4CCD-A7CA-FE5355802D87}"/>
          </ac:spMkLst>
        </pc:spChg>
        <pc:spChg chg="add">
          <ac:chgData name="rishabh sony" userId="2f14101fdfe1742d" providerId="LiveId" clId="{A8936C82-6AE9-4906-A8EB-FB77BDB1ABF0}" dt="2019-12-09T11:13:37.068" v="2522"/>
          <ac:spMkLst>
            <pc:docMk/>
            <pc:sldMk cId="3913527420" sldId="344"/>
            <ac:spMk id="8" creationId="{4C122956-1F5E-4847-B47C-524380A02BDB}"/>
          </ac:spMkLst>
        </pc:spChg>
        <pc:spChg chg="add">
          <ac:chgData name="rishabh sony" userId="2f14101fdfe1742d" providerId="LiveId" clId="{A8936C82-6AE9-4906-A8EB-FB77BDB1ABF0}" dt="2019-12-09T11:13:37.068" v="2522"/>
          <ac:spMkLst>
            <pc:docMk/>
            <pc:sldMk cId="3913527420" sldId="344"/>
            <ac:spMk id="9" creationId="{272B13CC-019E-4233-BA16-327C73CF2962}"/>
          </ac:spMkLst>
        </pc:spChg>
        <pc:spChg chg="add">
          <ac:chgData name="rishabh sony" userId="2f14101fdfe1742d" providerId="LiveId" clId="{A8936C82-6AE9-4906-A8EB-FB77BDB1ABF0}" dt="2019-12-09T11:13:37.068" v="2522"/>
          <ac:spMkLst>
            <pc:docMk/>
            <pc:sldMk cId="3913527420" sldId="344"/>
            <ac:spMk id="10" creationId="{10B15944-A887-4888-A415-4339AD389C7C}"/>
          </ac:spMkLst>
        </pc:spChg>
        <pc:spChg chg="add">
          <ac:chgData name="rishabh sony" userId="2f14101fdfe1742d" providerId="LiveId" clId="{A8936C82-6AE9-4906-A8EB-FB77BDB1ABF0}" dt="2019-12-09T11:13:37.068" v="2522"/>
          <ac:spMkLst>
            <pc:docMk/>
            <pc:sldMk cId="3913527420" sldId="344"/>
            <ac:spMk id="11" creationId="{A22AF1ED-E53D-4092-B359-344A8EF9A7EF}"/>
          </ac:spMkLst>
        </pc:spChg>
        <pc:spChg chg="add">
          <ac:chgData name="rishabh sony" userId="2f14101fdfe1742d" providerId="LiveId" clId="{A8936C82-6AE9-4906-A8EB-FB77BDB1ABF0}" dt="2019-12-09T11:13:37.068" v="2522"/>
          <ac:spMkLst>
            <pc:docMk/>
            <pc:sldMk cId="3913527420" sldId="344"/>
            <ac:spMk id="12" creationId="{08F52CDC-AE56-4ADD-A809-DA80919C07B1}"/>
          </ac:spMkLst>
        </pc:spChg>
        <pc:spChg chg="add">
          <ac:chgData name="rishabh sony" userId="2f14101fdfe1742d" providerId="LiveId" clId="{A8936C82-6AE9-4906-A8EB-FB77BDB1ABF0}" dt="2019-12-09T11:13:37.068" v="2522"/>
          <ac:spMkLst>
            <pc:docMk/>
            <pc:sldMk cId="3913527420" sldId="344"/>
            <ac:spMk id="13" creationId="{65F16872-B9D5-403C-A1B5-EB3DA50D7650}"/>
          </ac:spMkLst>
        </pc:spChg>
        <pc:spChg chg="add">
          <ac:chgData name="rishabh sony" userId="2f14101fdfe1742d" providerId="LiveId" clId="{A8936C82-6AE9-4906-A8EB-FB77BDB1ABF0}" dt="2019-12-09T11:13:37.068" v="2522"/>
          <ac:spMkLst>
            <pc:docMk/>
            <pc:sldMk cId="3913527420" sldId="344"/>
            <ac:spMk id="14" creationId="{AFDB2731-2141-4841-A7EE-D2D6A0E90A36}"/>
          </ac:spMkLst>
        </pc:spChg>
        <pc:spChg chg="add mod">
          <ac:chgData name="rishabh sony" userId="2f14101fdfe1742d" providerId="LiveId" clId="{A8936C82-6AE9-4906-A8EB-FB77BDB1ABF0}" dt="2019-12-09T11:16:20.195" v="2538" actId="1076"/>
          <ac:spMkLst>
            <pc:docMk/>
            <pc:sldMk cId="3913527420" sldId="344"/>
            <ac:spMk id="15" creationId="{5D8552B3-67FD-4F9B-9E80-DDE49B7095C8}"/>
          </ac:spMkLst>
        </pc:spChg>
        <pc:graphicFrameChg chg="mod modGraphic">
          <ac:chgData name="rishabh sony" userId="2f14101fdfe1742d" providerId="LiveId" clId="{A8936C82-6AE9-4906-A8EB-FB77BDB1ABF0}" dt="2019-12-09T11:03:25.631" v="2460" actId="1076"/>
          <ac:graphicFrameMkLst>
            <pc:docMk/>
            <pc:sldMk cId="3913527420" sldId="344"/>
            <ac:graphicFrameMk id="6" creationId="{98BC8641-3108-4567-9BF9-08195EB8E323}"/>
          </ac:graphicFrameMkLst>
        </pc:graphicFrameChg>
        <pc:picChg chg="mod">
          <ac:chgData name="rishabh sony" userId="2f14101fdfe1742d" providerId="LiveId" clId="{A8936C82-6AE9-4906-A8EB-FB77BDB1ABF0}" dt="2019-12-09T11:09:17.579" v="2483" actId="1036"/>
          <ac:picMkLst>
            <pc:docMk/>
            <pc:sldMk cId="3913527420" sldId="344"/>
            <ac:picMk id="5" creationId="{48220FC2-3A33-4417-B704-0B63164230A9}"/>
          </ac:picMkLst>
        </pc:picChg>
      </pc:sldChg>
      <pc:sldChg chg="addSp delSp add del setBg delDesignElem">
        <pc:chgData name="rishabh sony" userId="2f14101fdfe1742d" providerId="LiveId" clId="{A8936C82-6AE9-4906-A8EB-FB77BDB1ABF0}" dt="2019-12-09T16:25:57.791" v="2638"/>
        <pc:sldMkLst>
          <pc:docMk/>
          <pc:sldMk cId="1952592263" sldId="345"/>
        </pc:sldMkLst>
        <pc:spChg chg="add del">
          <ac:chgData name="rishabh sony" userId="2f14101fdfe1742d" providerId="LiveId" clId="{A8936C82-6AE9-4906-A8EB-FB77BDB1ABF0}" dt="2019-12-09T16:25:57.791" v="2638"/>
          <ac:spMkLst>
            <pc:docMk/>
            <pc:sldMk cId="1952592263" sldId="345"/>
            <ac:spMk id="15" creationId="{71B2258F-86CA-4D4D-8270-BC05FCDEBFB3}"/>
          </ac:spMkLst>
        </pc:spChg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2832210136" sldId="346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3249485263" sldId="347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2359589476" sldId="348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3349108895" sldId="349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3139601784" sldId="350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3399950457" sldId="351"/>
        </pc:sldMkLst>
      </pc:sldChg>
      <pc:sldChg chg="add del setBg">
        <pc:chgData name="rishabh sony" userId="2f14101fdfe1742d" providerId="LiveId" clId="{A8936C82-6AE9-4906-A8EB-FB77BDB1ABF0}" dt="2019-12-09T16:25:57.791" v="2638"/>
        <pc:sldMkLst>
          <pc:docMk/>
          <pc:sldMk cId="2983848689" sldId="352"/>
        </pc:sldMkLst>
      </pc:sldChg>
      <pc:sldChg chg="add del setBg">
        <pc:chgData name="rishabh sony" userId="2f14101fdfe1742d" providerId="LiveId" clId="{A8936C82-6AE9-4906-A8EB-FB77BDB1ABF0}" dt="2019-12-09T16:25:57.791" v="2638"/>
        <pc:sldMkLst>
          <pc:docMk/>
          <pc:sldMk cId="1868530642" sldId="353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2789180845" sldId="354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2831138662" sldId="355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1714089577" sldId="356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3745347765" sldId="357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3421248522" sldId="358"/>
        </pc:sldMkLst>
      </pc:sldChg>
      <pc:sldChg chg="addSp delSp add del setBg delDesignElem">
        <pc:chgData name="rishabh sony" userId="2f14101fdfe1742d" providerId="LiveId" clId="{A8936C82-6AE9-4906-A8EB-FB77BDB1ABF0}" dt="2019-12-09T16:25:57.791" v="2638"/>
        <pc:sldMkLst>
          <pc:docMk/>
          <pc:sldMk cId="2849480685" sldId="359"/>
        </pc:sldMkLst>
        <pc:cxnChg chg="add del">
          <ac:chgData name="rishabh sony" userId="2f14101fdfe1742d" providerId="LiveId" clId="{A8936C82-6AE9-4906-A8EB-FB77BDB1ABF0}" dt="2019-12-09T16:25:57.791" v="2638"/>
          <ac:cxnSpMkLst>
            <pc:docMk/>
            <pc:sldMk cId="2849480685" sldId="359"/>
            <ac:cxnSpMk id="25" creationId="{DCD67800-37AC-4E14-89B0-F79DCB3FB86D}"/>
          </ac:cxnSpMkLst>
        </pc:cxnChg>
        <pc:cxnChg chg="add del">
          <ac:chgData name="rishabh sony" userId="2f14101fdfe1742d" providerId="LiveId" clId="{A8936C82-6AE9-4906-A8EB-FB77BDB1ABF0}" dt="2019-12-09T16:25:57.791" v="2638"/>
          <ac:cxnSpMkLst>
            <pc:docMk/>
            <pc:sldMk cId="2849480685" sldId="359"/>
            <ac:cxnSpMk id="27" creationId="{20F1788F-A5AE-4188-8274-F7F2E3833ECD}"/>
          </ac:cxnSpMkLst>
        </pc:cxnChg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3995287093" sldId="360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4100070938" sldId="361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4183507221" sldId="362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3194758645" sldId="363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2188692331" sldId="364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3242941183" sldId="365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3045631242" sldId="366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2218173445" sldId="367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426956885" sldId="368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3930856569" sldId="369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4040147662" sldId="370"/>
        </pc:sldMkLst>
      </pc:sldChg>
      <pc:sldChg chg="add del setBg">
        <pc:chgData name="rishabh sony" userId="2f14101fdfe1742d" providerId="LiveId" clId="{A8936C82-6AE9-4906-A8EB-FB77BDB1ABF0}" dt="2019-12-09T16:25:57.791" v="2638"/>
        <pc:sldMkLst>
          <pc:docMk/>
          <pc:sldMk cId="2178679124" sldId="371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4176237767" sldId="372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2679509561" sldId="373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32526721" sldId="374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2088499334" sldId="375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3343802669" sldId="376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2393190657" sldId="377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3535566841" sldId="378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2259932264" sldId="379"/>
        </pc:sldMkLst>
      </pc:sldChg>
      <pc:sldChg chg="add del setBg">
        <pc:chgData name="rishabh sony" userId="2f14101fdfe1742d" providerId="LiveId" clId="{A8936C82-6AE9-4906-A8EB-FB77BDB1ABF0}" dt="2019-12-09T16:25:57.791" v="2638"/>
        <pc:sldMkLst>
          <pc:docMk/>
          <pc:sldMk cId="3732475601" sldId="380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2063308883" sldId="381"/>
        </pc:sldMkLst>
      </pc:sldChg>
      <pc:sldChg chg="add del">
        <pc:chgData name="rishabh sony" userId="2f14101fdfe1742d" providerId="LiveId" clId="{A8936C82-6AE9-4906-A8EB-FB77BDB1ABF0}" dt="2019-12-09T16:25:57.791" v="2638"/>
        <pc:sldMkLst>
          <pc:docMk/>
          <pc:sldMk cId="546546311" sldId="382"/>
        </pc:sldMkLst>
      </pc:sldChg>
    </pc:docChg>
  </pc:docChgLst>
  <pc:docChgLst>
    <pc:chgData name="Himanshu kumar" userId="34607f519f75a565" providerId="Windows Live" clId="Web-{CF5C1B9D-EA4D-4951-AFB3-BB6478D25649}"/>
    <pc:docChg chg="addSld delSld modSld sldOrd modSection">
      <pc:chgData name="Himanshu kumar" userId="34607f519f75a565" providerId="Windows Live" clId="Web-{CF5C1B9D-EA4D-4951-AFB3-BB6478D25649}" dt="2019-12-09T22:00:33.252" v="1282"/>
      <pc:docMkLst>
        <pc:docMk/>
      </pc:docMkLst>
      <pc:sldChg chg="modSp">
        <pc:chgData name="Himanshu kumar" userId="34607f519f75a565" providerId="Windows Live" clId="Web-{CF5C1B9D-EA4D-4951-AFB3-BB6478D25649}" dt="2019-12-09T21:57:09.518" v="1273" actId="20577"/>
        <pc:sldMkLst>
          <pc:docMk/>
          <pc:sldMk cId="568907754" sldId="263"/>
        </pc:sldMkLst>
        <pc:spChg chg="mod">
          <ac:chgData name="Himanshu kumar" userId="34607f519f75a565" providerId="Windows Live" clId="Web-{CF5C1B9D-EA4D-4951-AFB3-BB6478D25649}" dt="2019-12-09T21:57:09.518" v="1273" actId="20577"/>
          <ac:spMkLst>
            <pc:docMk/>
            <pc:sldMk cId="568907754" sldId="263"/>
            <ac:spMk id="2" creationId="{7CD71AA1-A4CB-401D-A355-86AA61A5D7BF}"/>
          </ac:spMkLst>
        </pc:spChg>
      </pc:sldChg>
      <pc:sldChg chg="addSp modSp modTransition addAnim modAnim">
        <pc:chgData name="Himanshu kumar" userId="34607f519f75a565" providerId="Windows Live" clId="Web-{CF5C1B9D-EA4D-4951-AFB3-BB6478D25649}" dt="2019-12-09T21:58:19.549" v="1280" actId="14100"/>
        <pc:sldMkLst>
          <pc:docMk/>
          <pc:sldMk cId="892121426" sldId="268"/>
        </pc:sldMkLst>
        <pc:spChg chg="add mod">
          <ac:chgData name="Himanshu kumar" userId="34607f519f75a565" providerId="Windows Live" clId="Web-{CF5C1B9D-EA4D-4951-AFB3-BB6478D25649}" dt="2019-12-09T21:54:13.596" v="1178" actId="1076"/>
          <ac:spMkLst>
            <pc:docMk/>
            <pc:sldMk cId="892121426" sldId="268"/>
            <ac:spMk id="2" creationId="{D1E10DB0-F172-4423-BB67-BBF3222B1555}"/>
          </ac:spMkLst>
        </pc:spChg>
        <pc:spChg chg="add mod">
          <ac:chgData name="Himanshu kumar" userId="34607f519f75a565" providerId="Windows Live" clId="Web-{CF5C1B9D-EA4D-4951-AFB3-BB6478D25649}" dt="2019-12-09T21:54:35.721" v="1189" actId="1076"/>
          <ac:spMkLst>
            <pc:docMk/>
            <pc:sldMk cId="892121426" sldId="268"/>
            <ac:spMk id="3" creationId="{0F99E765-4A41-40D9-9AC9-63A05851F439}"/>
          </ac:spMkLst>
        </pc:spChg>
        <pc:spChg chg="mod">
          <ac:chgData name="Himanshu kumar" userId="34607f519f75a565" providerId="Windows Live" clId="Web-{CF5C1B9D-EA4D-4951-AFB3-BB6478D25649}" dt="2019-12-09T21:58:19.549" v="1280" actId="14100"/>
          <ac:spMkLst>
            <pc:docMk/>
            <pc:sldMk cId="892121426" sldId="268"/>
            <ac:spMk id="10" creationId="{34200DFE-FE9F-4BF4-A44C-19A0BC1508CE}"/>
          </ac:spMkLst>
        </pc:spChg>
        <pc:spChg chg="add mod">
          <ac:chgData name="Himanshu kumar" userId="34607f519f75a565" providerId="Windows Live" clId="Web-{CF5C1B9D-EA4D-4951-AFB3-BB6478D25649}" dt="2019-12-09T21:55:00.236" v="1201" actId="1076"/>
          <ac:spMkLst>
            <pc:docMk/>
            <pc:sldMk cId="892121426" sldId="268"/>
            <ac:spMk id="11" creationId="{399CD7DE-C4AA-4812-8E5B-0CCCD8AE5892}"/>
          </ac:spMkLst>
        </pc:spChg>
        <pc:spChg chg="add mod">
          <ac:chgData name="Himanshu kumar" userId="34607f519f75a565" providerId="Windows Live" clId="Web-{CF5C1B9D-EA4D-4951-AFB3-BB6478D25649}" dt="2019-12-09T21:55:42.861" v="1216" actId="1076"/>
          <ac:spMkLst>
            <pc:docMk/>
            <pc:sldMk cId="892121426" sldId="268"/>
            <ac:spMk id="12" creationId="{D2F87040-1166-4D61-81F9-6E29D1248A9D}"/>
          </ac:spMkLst>
        </pc:spChg>
        <pc:spChg chg="add mod">
          <ac:chgData name="Himanshu kumar" userId="34607f519f75a565" providerId="Windows Live" clId="Web-{CF5C1B9D-EA4D-4951-AFB3-BB6478D25649}" dt="2019-12-09T21:56:09.017" v="1234" actId="1076"/>
          <ac:spMkLst>
            <pc:docMk/>
            <pc:sldMk cId="892121426" sldId="268"/>
            <ac:spMk id="13" creationId="{28084BE4-365E-43C3-ADFC-BAE2CA740CE3}"/>
          </ac:spMkLst>
        </pc:spChg>
        <pc:spChg chg="add mod">
          <ac:chgData name="Himanshu kumar" userId="34607f519f75a565" providerId="Windows Live" clId="Web-{CF5C1B9D-EA4D-4951-AFB3-BB6478D25649}" dt="2019-12-09T21:56:19.533" v="1238" actId="14100"/>
          <ac:spMkLst>
            <pc:docMk/>
            <pc:sldMk cId="892121426" sldId="268"/>
            <ac:spMk id="14" creationId="{2B0F043B-8252-4991-BAC7-65ECCBC8095E}"/>
          </ac:spMkLst>
        </pc:spChg>
      </pc:sldChg>
      <pc:sldChg chg="add del">
        <pc:chgData name="Himanshu kumar" userId="34607f519f75a565" providerId="Windows Live" clId="Web-{CF5C1B9D-EA4D-4951-AFB3-BB6478D25649}" dt="2019-12-09T18:43:11.632" v="11"/>
        <pc:sldMkLst>
          <pc:docMk/>
          <pc:sldMk cId="2715501127" sldId="291"/>
        </pc:sldMkLst>
      </pc:sldChg>
      <pc:sldChg chg="ord modTransition">
        <pc:chgData name="Himanshu kumar" userId="34607f519f75a565" providerId="Windows Live" clId="Web-{CF5C1B9D-EA4D-4951-AFB3-BB6478D25649}" dt="2019-12-09T21:21:06.211" v="531"/>
        <pc:sldMkLst>
          <pc:docMk/>
          <pc:sldMk cId="3772559564" sldId="301"/>
        </pc:sldMkLst>
      </pc:sldChg>
      <pc:sldChg chg="modSp">
        <pc:chgData name="Himanshu kumar" userId="34607f519f75a565" providerId="Windows Live" clId="Web-{CF5C1B9D-EA4D-4951-AFB3-BB6478D25649}" dt="2019-12-09T18:40:01.253" v="3" actId="14100"/>
        <pc:sldMkLst>
          <pc:docMk/>
          <pc:sldMk cId="1475834" sldId="306"/>
        </pc:sldMkLst>
        <pc:picChg chg="mod">
          <ac:chgData name="Himanshu kumar" userId="34607f519f75a565" providerId="Windows Live" clId="Web-{CF5C1B9D-EA4D-4951-AFB3-BB6478D25649}" dt="2019-12-09T18:40:01.253" v="3" actId="14100"/>
          <ac:picMkLst>
            <pc:docMk/>
            <pc:sldMk cId="1475834" sldId="306"/>
            <ac:picMk id="8" creationId="{29552E11-7045-4A8B-9A2C-7F6CB47971A5}"/>
          </ac:picMkLst>
        </pc:picChg>
      </pc:sldChg>
      <pc:sldChg chg="addSp modSp mod setBg setClrOvrMap">
        <pc:chgData name="Himanshu kumar" userId="34607f519f75a565" providerId="Windows Live" clId="Web-{CF5C1B9D-EA4D-4951-AFB3-BB6478D25649}" dt="2019-12-09T21:59:07.533" v="1281"/>
        <pc:sldMkLst>
          <pc:docMk/>
          <pc:sldMk cId="3021795541" sldId="308"/>
        </pc:sldMkLst>
        <pc:spChg chg="add">
          <ac:chgData name="Himanshu kumar" userId="34607f519f75a565" providerId="Windows Live" clId="Web-{CF5C1B9D-EA4D-4951-AFB3-BB6478D25649}" dt="2019-12-09T21:59:07.533" v="1281"/>
          <ac:spMkLst>
            <pc:docMk/>
            <pc:sldMk cId="3021795541" sldId="308"/>
            <ac:spMk id="4" creationId="{2A8AA5BC-4F7A-4226-8F99-6D824B226A97}"/>
          </ac:spMkLst>
        </pc:spChg>
        <pc:spChg chg="add">
          <ac:chgData name="Himanshu kumar" userId="34607f519f75a565" providerId="Windows Live" clId="Web-{CF5C1B9D-EA4D-4951-AFB3-BB6478D25649}" dt="2019-12-09T21:59:07.533" v="1281"/>
          <ac:spMkLst>
            <pc:docMk/>
            <pc:sldMk cId="3021795541" sldId="308"/>
            <ac:spMk id="11" creationId="{3E5445C6-DD42-4979-86FF-03730E8C6DB0}"/>
          </ac:spMkLst>
        </pc:spChg>
        <pc:picChg chg="mod">
          <ac:chgData name="Himanshu kumar" userId="34607f519f75a565" providerId="Windows Live" clId="Web-{CF5C1B9D-EA4D-4951-AFB3-BB6478D25649}" dt="2019-12-09T21:59:07.533" v="1281"/>
          <ac:picMkLst>
            <pc:docMk/>
            <pc:sldMk cId="3021795541" sldId="308"/>
            <ac:picMk id="2" creationId="{E14E91E3-8C77-4620-B0B7-FB45A58F1056}"/>
          </ac:picMkLst>
        </pc:picChg>
      </pc:sldChg>
      <pc:sldChg chg="del">
        <pc:chgData name="Himanshu kumar" userId="34607f519f75a565" providerId="Windows Live" clId="Web-{CF5C1B9D-EA4D-4951-AFB3-BB6478D25649}" dt="2019-12-09T22:00:33.252" v="1282"/>
        <pc:sldMkLst>
          <pc:docMk/>
          <pc:sldMk cId="2360816630" sldId="319"/>
        </pc:sldMkLst>
      </pc:sldChg>
      <pc:sldChg chg="del">
        <pc:chgData name="Himanshu kumar" userId="34607f519f75a565" providerId="Windows Live" clId="Web-{CF5C1B9D-EA4D-4951-AFB3-BB6478D25649}" dt="2019-12-09T18:39:24.174" v="0"/>
        <pc:sldMkLst>
          <pc:docMk/>
          <pc:sldMk cId="2787596948" sldId="320"/>
        </pc:sldMkLst>
      </pc:sldChg>
      <pc:sldChg chg="addSp delSp modSp mod modTransition setBg addAnim delAnim modAnim">
        <pc:chgData name="Himanshu kumar" userId="34607f519f75a565" providerId="Windows Live" clId="Web-{CF5C1B9D-EA4D-4951-AFB3-BB6478D25649}" dt="2019-12-09T21:31:09.923" v="568"/>
        <pc:sldMkLst>
          <pc:docMk/>
          <pc:sldMk cId="3913586789" sldId="331"/>
        </pc:sldMkLst>
        <pc:spChg chg="mod ord">
          <ac:chgData name="Himanshu kumar" userId="34607f519f75a565" providerId="Windows Live" clId="Web-{CF5C1B9D-EA4D-4951-AFB3-BB6478D25649}" dt="2019-12-09T21:30:55.282" v="565"/>
          <ac:spMkLst>
            <pc:docMk/>
            <pc:sldMk cId="3913586789" sldId="331"/>
            <ac:spMk id="6" creationId="{850E8E0A-B4A2-41B1-BE65-ED69A7669D3E}"/>
          </ac:spMkLst>
        </pc:spChg>
        <pc:spChg chg="add del">
          <ac:chgData name="Himanshu kumar" userId="34607f519f75a565" providerId="Windows Live" clId="Web-{CF5C1B9D-EA4D-4951-AFB3-BB6478D25649}" dt="2019-12-09T21:27:52.438" v="546"/>
          <ac:spMkLst>
            <pc:docMk/>
            <pc:sldMk cId="3913586789" sldId="331"/>
            <ac:spMk id="11" creationId="{37C89E4B-3C9F-44B9-8B86-D9E3D112D8EC}"/>
          </ac:spMkLst>
        </pc:spChg>
        <pc:spChg chg="add del">
          <ac:chgData name="Himanshu kumar" userId="34607f519f75a565" providerId="Windows Live" clId="Web-{CF5C1B9D-EA4D-4951-AFB3-BB6478D25649}" dt="2019-12-09T21:30:55.282" v="565"/>
          <ac:spMkLst>
            <pc:docMk/>
            <pc:sldMk cId="3913586789" sldId="331"/>
            <ac:spMk id="20" creationId="{87CC2527-562A-4F69-B487-4371E5B243E7}"/>
          </ac:spMkLst>
        </pc:spChg>
        <pc:spChg chg="add">
          <ac:chgData name="Himanshu kumar" userId="34607f519f75a565" providerId="Windows Live" clId="Web-{CF5C1B9D-EA4D-4951-AFB3-BB6478D25649}" dt="2019-12-09T21:30:55.282" v="565"/>
          <ac:spMkLst>
            <pc:docMk/>
            <pc:sldMk cId="3913586789" sldId="331"/>
            <ac:spMk id="24" creationId="{634E5E7C-1976-4C3E-A934-9425D4F2BF63}"/>
          </ac:spMkLst>
        </pc:spChg>
        <pc:spChg chg="add">
          <ac:chgData name="Himanshu kumar" userId="34607f519f75a565" providerId="Windows Live" clId="Web-{CF5C1B9D-EA4D-4951-AFB3-BB6478D25649}" dt="2019-12-09T21:30:55.282" v="565"/>
          <ac:spMkLst>
            <pc:docMk/>
            <pc:sldMk cId="3913586789" sldId="331"/>
            <ac:spMk id="25" creationId="{78D323F3-5366-46A1-A430-A21785CACEA0}"/>
          </ac:spMkLst>
        </pc:spChg>
        <pc:spChg chg="add">
          <ac:chgData name="Himanshu kumar" userId="34607f519f75a565" providerId="Windows Live" clId="Web-{CF5C1B9D-EA4D-4951-AFB3-BB6478D25649}" dt="2019-12-09T21:30:55.282" v="565"/>
          <ac:spMkLst>
            <pc:docMk/>
            <pc:sldMk cId="3913586789" sldId="331"/>
            <ac:spMk id="26" creationId="{F94368A0-A606-4A85-99C2-5DEC95FCC9C0}"/>
          </ac:spMkLst>
        </pc:spChg>
        <pc:spChg chg="add del">
          <ac:chgData name="Himanshu kumar" userId="34607f519f75a565" providerId="Windows Live" clId="Web-{CF5C1B9D-EA4D-4951-AFB3-BB6478D25649}" dt="2019-12-09T21:30:55.266" v="564"/>
          <ac:spMkLst>
            <pc:docMk/>
            <pc:sldMk cId="3913586789" sldId="331"/>
            <ac:spMk id="29" creationId="{823AC064-BC96-4F32-8AE1-B2FD38754823}"/>
          </ac:spMkLst>
        </pc:spChg>
        <pc:picChg chg="add mod ord">
          <ac:chgData name="Himanshu kumar" userId="34607f519f75a565" providerId="Windows Live" clId="Web-{CF5C1B9D-EA4D-4951-AFB3-BB6478D25649}" dt="2019-12-09T21:30:55.282" v="565"/>
          <ac:picMkLst>
            <pc:docMk/>
            <pc:sldMk cId="3913586789" sldId="331"/>
            <ac:picMk id="2" creationId="{99CFCB14-012D-44D7-8230-C3777CDEDCB4}"/>
          </ac:picMkLst>
        </pc:picChg>
        <pc:picChg chg="mod ord">
          <ac:chgData name="Himanshu kumar" userId="34607f519f75a565" providerId="Windows Live" clId="Web-{CF5C1B9D-EA4D-4951-AFB3-BB6478D25649}" dt="2019-12-09T21:30:55.282" v="565"/>
          <ac:picMkLst>
            <pc:docMk/>
            <pc:sldMk cId="3913586789" sldId="331"/>
            <ac:picMk id="5" creationId="{9D71ADD0-67AC-4884-9B46-63EB9EE64E11}"/>
          </ac:picMkLst>
        </pc:picChg>
        <pc:cxnChg chg="add del">
          <ac:chgData name="Himanshu kumar" userId="34607f519f75a565" providerId="Windows Live" clId="Web-{CF5C1B9D-EA4D-4951-AFB3-BB6478D25649}" dt="2019-12-09T21:27:52.438" v="546"/>
          <ac:cxnSpMkLst>
            <pc:docMk/>
            <pc:sldMk cId="3913586789" sldId="331"/>
            <ac:cxnSpMk id="13" creationId="{AA2EAA10-076F-46BD-8F0F-B9A2FB77A85C}"/>
          </ac:cxnSpMkLst>
        </pc:cxnChg>
        <pc:cxnChg chg="add del">
          <ac:chgData name="Himanshu kumar" userId="34607f519f75a565" providerId="Windows Live" clId="Web-{CF5C1B9D-EA4D-4951-AFB3-BB6478D25649}" dt="2019-12-09T21:27:52.438" v="546"/>
          <ac:cxnSpMkLst>
            <pc:docMk/>
            <pc:sldMk cId="3913586789" sldId="331"/>
            <ac:cxnSpMk id="15" creationId="{D891E407-403B-4764-86C9-33A56D3BCAA3}"/>
          </ac:cxnSpMkLst>
        </pc:cxnChg>
        <pc:cxnChg chg="add del">
          <ac:chgData name="Himanshu kumar" userId="34607f519f75a565" providerId="Windows Live" clId="Web-{CF5C1B9D-EA4D-4951-AFB3-BB6478D25649}" dt="2019-12-09T21:30:55.282" v="565"/>
          <ac:cxnSpMkLst>
            <pc:docMk/>
            <pc:sldMk cId="3913586789" sldId="331"/>
            <ac:cxnSpMk id="22" creationId="{BCDAEC91-5BCE-4B55-9CC0-43EF94CB734B}"/>
          </ac:cxnSpMkLst>
        </pc:cxnChg>
        <pc:cxnChg chg="add del">
          <ac:chgData name="Himanshu kumar" userId="34607f519f75a565" providerId="Windows Live" clId="Web-{CF5C1B9D-EA4D-4951-AFB3-BB6478D25649}" dt="2019-12-09T21:30:55.266" v="564"/>
          <ac:cxnSpMkLst>
            <pc:docMk/>
            <pc:sldMk cId="3913586789" sldId="331"/>
            <ac:cxnSpMk id="27" creationId="{DB146403-F3D6-484B-B2ED-97F9565D0370}"/>
          </ac:cxnSpMkLst>
        </pc:cxnChg>
        <pc:cxnChg chg="add del">
          <ac:chgData name="Himanshu kumar" userId="34607f519f75a565" providerId="Windows Live" clId="Web-{CF5C1B9D-EA4D-4951-AFB3-BB6478D25649}" dt="2019-12-09T21:30:55.266" v="564"/>
          <ac:cxnSpMkLst>
            <pc:docMk/>
            <pc:sldMk cId="3913586789" sldId="331"/>
            <ac:cxnSpMk id="31" creationId="{7E7C77BC-7138-40B1-A15B-20F57A494629}"/>
          </ac:cxnSpMkLst>
        </pc:cxnChg>
      </pc:sldChg>
      <pc:sldChg chg="modTransition">
        <pc:chgData name="Himanshu kumar" userId="34607f519f75a565" providerId="Windows Live" clId="Web-{CF5C1B9D-EA4D-4951-AFB3-BB6478D25649}" dt="2019-12-09T21:21:08.993" v="532"/>
        <pc:sldMkLst>
          <pc:docMk/>
          <pc:sldMk cId="3907476739" sldId="341"/>
        </pc:sldMkLst>
      </pc:sldChg>
      <pc:sldChg chg="add del">
        <pc:chgData name="Himanshu kumar" userId="34607f519f75a565" providerId="Windows Live" clId="Web-{CF5C1B9D-EA4D-4951-AFB3-BB6478D25649}" dt="2019-12-09T18:43:04.991" v="10"/>
        <pc:sldMkLst>
          <pc:docMk/>
          <pc:sldMk cId="728829278" sldId="342"/>
        </pc:sldMkLst>
      </pc:sldChg>
      <pc:sldChg chg="del">
        <pc:chgData name="Himanshu kumar" userId="34607f519f75a565" providerId="Windows Live" clId="Web-{CF5C1B9D-EA4D-4951-AFB3-BB6478D25649}" dt="2019-12-09T18:40:58.957" v="5"/>
        <pc:sldMkLst>
          <pc:docMk/>
          <pc:sldMk cId="3252944010" sldId="343"/>
        </pc:sldMkLst>
      </pc:sldChg>
      <pc:sldChg chg="del">
        <pc:chgData name="Himanshu kumar" userId="34607f519f75a565" providerId="Windows Live" clId="Web-{CF5C1B9D-EA4D-4951-AFB3-BB6478D25649}" dt="2019-12-09T18:40:58.207" v="4"/>
        <pc:sldMkLst>
          <pc:docMk/>
          <pc:sldMk cId="3913527420" sldId="344"/>
        </pc:sldMkLst>
      </pc:sldChg>
      <pc:sldChg chg="addSp modSp modTransition addAnim delAnim modAnim">
        <pc:chgData name="Himanshu kumar" userId="34607f519f75a565" providerId="Windows Live" clId="Web-{CF5C1B9D-EA4D-4951-AFB3-BB6478D25649}" dt="2019-12-09T21:21:03.258" v="530"/>
        <pc:sldMkLst>
          <pc:docMk/>
          <pc:sldMk cId="2442376419" sldId="345"/>
        </pc:sldMkLst>
        <pc:spChg chg="add mod">
          <ac:chgData name="Himanshu kumar" userId="34607f519f75a565" providerId="Windows Live" clId="Web-{CF5C1B9D-EA4D-4951-AFB3-BB6478D25649}" dt="2019-12-09T18:49:28.525" v="48" actId="1076"/>
          <ac:spMkLst>
            <pc:docMk/>
            <pc:sldMk cId="2442376419" sldId="345"/>
            <ac:spMk id="2" creationId="{47A767C6-FAB6-4A9A-9DCC-65DF9591B6BA}"/>
          </ac:spMkLst>
        </pc:spChg>
      </pc:sldChg>
      <pc:sldChg chg="addSp delSp modSp mod setBg">
        <pc:chgData name="Himanshu kumar" userId="34607f519f75a565" providerId="Windows Live" clId="Web-{CF5C1B9D-EA4D-4951-AFB3-BB6478D25649}" dt="2019-12-09T21:19:48.008" v="528" actId="1076"/>
        <pc:sldMkLst>
          <pc:docMk/>
          <pc:sldMk cId="3616290204" sldId="346"/>
        </pc:sldMkLst>
        <pc:spChg chg="add mod">
          <ac:chgData name="Himanshu kumar" userId="34607f519f75a565" providerId="Windows Live" clId="Web-{CF5C1B9D-EA4D-4951-AFB3-BB6478D25649}" dt="2019-12-09T21:18:41.414" v="507" actId="20577"/>
          <ac:spMkLst>
            <pc:docMk/>
            <pc:sldMk cId="3616290204" sldId="346"/>
            <ac:spMk id="4" creationId="{B4CA4014-C092-4DD3-B84B-C6ABC9D7467D}"/>
          </ac:spMkLst>
        </pc:spChg>
        <pc:spChg chg="add mod">
          <ac:chgData name="Himanshu kumar" userId="34607f519f75a565" providerId="Windows Live" clId="Web-{CF5C1B9D-EA4D-4951-AFB3-BB6478D25649}" dt="2019-12-09T19:49:03.522" v="369" actId="1076"/>
          <ac:spMkLst>
            <pc:docMk/>
            <pc:sldMk cId="3616290204" sldId="346"/>
            <ac:spMk id="5" creationId="{1C3F9E9F-61F0-4A53-9307-CB3BE540A8E4}"/>
          </ac:spMkLst>
        </pc:spChg>
        <pc:spChg chg="add del">
          <ac:chgData name="Himanshu kumar" userId="34607f519f75a565" providerId="Windows Live" clId="Web-{CF5C1B9D-EA4D-4951-AFB3-BB6478D25649}" dt="2019-12-09T19:49:14.881" v="372"/>
          <ac:spMkLst>
            <pc:docMk/>
            <pc:sldMk cId="3616290204" sldId="346"/>
            <ac:spMk id="8" creationId="{92468898-5A6E-4D55-85EC-308E785EE06C}"/>
          </ac:spMkLst>
        </pc:spChg>
        <pc:spChg chg="add mod">
          <ac:chgData name="Himanshu kumar" userId="34607f519f75a565" providerId="Windows Live" clId="Web-{CF5C1B9D-EA4D-4951-AFB3-BB6478D25649}" dt="2019-12-09T21:19:48.008" v="528" actId="1076"/>
          <ac:spMkLst>
            <pc:docMk/>
            <pc:sldMk cId="3616290204" sldId="346"/>
            <ac:spMk id="9" creationId="{1804954A-959E-43E6-9AD9-A35E9C121880}"/>
          </ac:spMkLst>
        </pc:spChg>
        <pc:spChg chg="add del">
          <ac:chgData name="Himanshu kumar" userId="34607f519f75a565" providerId="Windows Live" clId="Web-{CF5C1B9D-EA4D-4951-AFB3-BB6478D25649}" dt="2019-12-09T19:48:54.303" v="367"/>
          <ac:spMkLst>
            <pc:docMk/>
            <pc:sldMk cId="3616290204" sldId="346"/>
            <ac:spMk id="11" creationId="{42A5316D-ED2F-4F89-B4B4-8D9240B1A348}"/>
          </ac:spMkLst>
        </pc:spChg>
        <pc:spChg chg="add del">
          <ac:chgData name="Himanshu kumar" userId="34607f519f75a565" providerId="Windows Live" clId="Web-{CF5C1B9D-EA4D-4951-AFB3-BB6478D25649}" dt="2019-12-09T19:49:14.881" v="372"/>
          <ac:spMkLst>
            <pc:docMk/>
            <pc:sldMk cId="3616290204" sldId="346"/>
            <ac:spMk id="13" creationId="{3E23A947-2D45-4208-AE2B-64948C87A3EB}"/>
          </ac:spMkLst>
        </pc:spChg>
        <pc:spChg chg="add del">
          <ac:chgData name="Himanshu kumar" userId="34607f519f75a565" providerId="Windows Live" clId="Web-{CF5C1B9D-EA4D-4951-AFB3-BB6478D25649}" dt="2019-12-09T19:49:14.881" v="372"/>
          <ac:spMkLst>
            <pc:docMk/>
            <pc:sldMk cId="3616290204" sldId="346"/>
            <ac:spMk id="15" creationId="{E5BBB0F9-6A59-4D02-A9C7-A2D6516684CE}"/>
          </ac:spMkLst>
        </pc:spChg>
        <pc:spChg chg="add del">
          <ac:chgData name="Himanshu kumar" userId="34607f519f75a565" providerId="Windows Live" clId="Web-{CF5C1B9D-EA4D-4951-AFB3-BB6478D25649}" dt="2019-12-09T19:49:14.881" v="371"/>
          <ac:spMkLst>
            <pc:docMk/>
            <pc:sldMk cId="3616290204" sldId="346"/>
            <ac:spMk id="20" creationId="{AFA67CD3-AB4E-4A7A-BEB8-53C445D8C44E}"/>
          </ac:spMkLst>
        </pc:spChg>
        <pc:spChg chg="add del">
          <ac:chgData name="Himanshu kumar" userId="34607f519f75a565" providerId="Windows Live" clId="Web-{CF5C1B9D-EA4D-4951-AFB3-BB6478D25649}" dt="2019-12-09T19:49:14.881" v="371"/>
          <ac:spMkLst>
            <pc:docMk/>
            <pc:sldMk cId="3616290204" sldId="346"/>
            <ac:spMk id="24" creationId="{339C8D78-A644-462F-B674-F440635E5353}"/>
          </ac:spMkLst>
        </pc:spChg>
        <pc:picChg chg="add del mod">
          <ac:chgData name="Himanshu kumar" userId="34607f519f75a565" providerId="Windows Live" clId="Web-{CF5C1B9D-EA4D-4951-AFB3-BB6478D25649}" dt="2019-12-09T19:34:55.035" v="54"/>
          <ac:picMkLst>
            <pc:docMk/>
            <pc:sldMk cId="3616290204" sldId="346"/>
            <ac:picMk id="2" creationId="{0590FDB7-0C44-4258-9C6C-D8F26F930B3E}"/>
          </ac:picMkLst>
        </pc:picChg>
        <pc:picChg chg="add mod ord">
          <ac:chgData name="Himanshu kumar" userId="34607f519f75a565" providerId="Windows Live" clId="Web-{CF5C1B9D-EA4D-4951-AFB3-BB6478D25649}" dt="2019-12-09T19:49:19.647" v="373" actId="1076"/>
          <ac:picMkLst>
            <pc:docMk/>
            <pc:sldMk cId="3616290204" sldId="346"/>
            <ac:picMk id="6" creationId="{600A6980-23C5-47A3-9886-9CA2EC80D4DD}"/>
          </ac:picMkLst>
        </pc:picChg>
        <pc:picChg chg="add del">
          <ac:chgData name="Himanshu kumar" userId="34607f519f75a565" providerId="Windows Live" clId="Web-{CF5C1B9D-EA4D-4951-AFB3-BB6478D25649}" dt="2019-12-09T19:49:14.881" v="371"/>
          <ac:picMkLst>
            <pc:docMk/>
            <pc:sldMk cId="3616290204" sldId="346"/>
            <ac:picMk id="22" creationId="{07CF545F-9C2E-4446-97CD-AD92990C2B68}"/>
          </ac:picMkLst>
        </pc:picChg>
        <pc:cxnChg chg="add">
          <ac:chgData name="Himanshu kumar" userId="34607f519f75a565" providerId="Windows Live" clId="Web-{CF5C1B9D-EA4D-4951-AFB3-BB6478D25649}" dt="2019-12-09T19:49:14.881" v="372"/>
          <ac:cxnSpMkLst>
            <pc:docMk/>
            <pc:sldMk cId="3616290204" sldId="346"/>
            <ac:cxnSpMk id="17" creationId="{39B7FDC9-F0CE-43A7-9F2A-83DD09DC3453}"/>
          </ac:cxnSpMkLst>
        </pc:cxnChg>
      </pc:sldChg>
      <pc:sldChg chg="addSp delSp new">
        <pc:chgData name="Himanshu kumar" userId="34607f519f75a565" providerId="Windows Live" clId="Web-{CF5C1B9D-EA4D-4951-AFB3-BB6478D25649}" dt="2019-12-09T19:35:14.035" v="58"/>
        <pc:sldMkLst>
          <pc:docMk/>
          <pc:sldMk cId="602429437" sldId="347"/>
        </pc:sldMkLst>
        <pc:spChg chg="del">
          <ac:chgData name="Himanshu kumar" userId="34607f519f75a565" providerId="Windows Live" clId="Web-{CF5C1B9D-EA4D-4951-AFB3-BB6478D25649}" dt="2019-12-09T19:35:11.285" v="57"/>
          <ac:spMkLst>
            <pc:docMk/>
            <pc:sldMk cId="602429437" sldId="347"/>
            <ac:spMk id="2" creationId="{911E7CF9-E6E3-4913-843B-487850D81659}"/>
          </ac:spMkLst>
        </pc:spChg>
        <pc:spChg chg="del">
          <ac:chgData name="Himanshu kumar" userId="34607f519f75a565" providerId="Windows Live" clId="Web-{CF5C1B9D-EA4D-4951-AFB3-BB6478D25649}" dt="2019-12-09T19:35:08.051" v="56"/>
          <ac:spMkLst>
            <pc:docMk/>
            <pc:sldMk cId="602429437" sldId="347"/>
            <ac:spMk id="3" creationId="{0913F1E0-3043-47B8-9F03-CF2274AFF55A}"/>
          </ac:spMkLst>
        </pc:spChg>
        <pc:picChg chg="add">
          <ac:chgData name="Himanshu kumar" userId="34607f519f75a565" providerId="Windows Live" clId="Web-{CF5C1B9D-EA4D-4951-AFB3-BB6478D25649}" dt="2019-12-09T19:35:14.035" v="58"/>
          <ac:picMkLst>
            <pc:docMk/>
            <pc:sldMk cId="602429437" sldId="347"/>
            <ac:picMk id="4" creationId="{8E58D414-B0E1-479E-9876-B811F5CFA54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8ED8B-94B7-47EB-9767-C70CFCD2B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82E435-E262-4E01-A28E-C8D4878AA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32FE6-3965-40BC-88C1-0E4BA3432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3E3C-72C1-4892-AC17-A538D473601A}" type="datetimeFigureOut">
              <a:rPr lang="en-MY" smtClean="0"/>
              <a:t>13/12/2020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07DFA-6D0E-47E2-BCAC-5CA37E50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34683-7E51-4488-856B-700DBD3B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0934-5E36-4CF1-AC46-42C421DFFA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6418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26DED-BFD3-4264-929A-52B238A5B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012F0-72E0-4F9D-93D6-3FA0B395E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0656B-4096-49EE-B264-2B97C57DF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3E3C-72C1-4892-AC17-A538D473601A}" type="datetimeFigureOut">
              <a:rPr lang="en-MY" smtClean="0"/>
              <a:t>13/12/2020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6E24F-FBA5-4AEE-8F5C-730E5AFBD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E2819-B470-4390-9887-AD330283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0934-5E36-4CF1-AC46-42C421DFFA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72815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D7A9DB-25BD-43C7-8F49-20F531F1C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1099D-FC96-4A4F-92B3-9B66CE78B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8E6A7-76EE-4FF3-BA07-EEA25C31D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3E3C-72C1-4892-AC17-A538D473601A}" type="datetimeFigureOut">
              <a:rPr lang="en-MY" smtClean="0"/>
              <a:t>13/12/2020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9D6-3F3E-410F-A639-B0D0312B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88E7F-F7DC-4083-A3BF-FF373641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0934-5E36-4CF1-AC46-42C421DFFA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06665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989F8-258E-4833-A11E-0F3B6994E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13E26-E539-411A-B9D6-61B80EFD6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BB7DC-C7B5-4CE5-ADBC-5BB34DB16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3E3C-72C1-4892-AC17-A538D473601A}" type="datetimeFigureOut">
              <a:rPr lang="en-MY" smtClean="0"/>
              <a:t>13/12/2020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F101-C1E9-4B96-9D31-7428F6D0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797BC-0C41-4885-A1C5-3B41AEDB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0934-5E36-4CF1-AC46-42C421DFFA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2152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AF290-094A-4872-B5A5-8C6026784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4E940-A099-4568-A07D-B5C883B34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8D4F8-2013-4D41-8958-52F6B6623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3E3C-72C1-4892-AC17-A538D473601A}" type="datetimeFigureOut">
              <a:rPr lang="en-MY" smtClean="0"/>
              <a:t>13/12/2020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7E1DF-93A2-43A3-B69D-DC8C5F389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50BCA-BC26-4669-92F0-CE3D9133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0934-5E36-4CF1-AC46-42C421DFFA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0458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3F6D-0C0E-4AF1-B7D8-3D6274D6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D60E2-A1CB-4EBF-94AE-A55C9AD5C8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1DC4D-9D06-4741-8085-9E2AD7D18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15693-5AC7-4D52-AE6E-B3DCC452A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3E3C-72C1-4892-AC17-A538D473601A}" type="datetimeFigureOut">
              <a:rPr lang="en-MY" smtClean="0"/>
              <a:t>13/12/2020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B5BD6-63B4-4D16-B1A7-A95CFDC2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2CCEB-04C5-4E87-9B72-31BA2EC4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0934-5E36-4CF1-AC46-42C421DFFA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80214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6690-C4EE-41C8-BFB0-BE9D163C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AF3F4-4A6C-431C-99CE-90BD60237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184A3-22E4-445F-9F50-D79E63FC8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189BE2-803D-47D8-BED4-78774DCB5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06721-8669-4946-A447-05A744D9E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7D592C-C6FF-4BE0-9485-74497996A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3E3C-72C1-4892-AC17-A538D473601A}" type="datetimeFigureOut">
              <a:rPr lang="en-MY" smtClean="0"/>
              <a:t>13/12/2020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577438-D952-433B-9134-5C7B03DD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C9864-17D6-4166-88D2-AD23D7DD1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0934-5E36-4CF1-AC46-42C421DFFA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81693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ABF2-E661-4E52-9C2A-6277EBD8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50EC4-52AA-42A1-A7AE-A4E1A96AF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3E3C-72C1-4892-AC17-A538D473601A}" type="datetimeFigureOut">
              <a:rPr lang="en-MY" smtClean="0"/>
              <a:t>13/12/2020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278E0-E786-4BFD-8C2C-75B2CC6A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9DD36-B016-4B77-8849-1015A415C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0934-5E36-4CF1-AC46-42C421DFFA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13506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5C903F-713C-464E-8F85-09913246C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3E3C-72C1-4892-AC17-A538D473601A}" type="datetimeFigureOut">
              <a:rPr lang="en-MY" smtClean="0"/>
              <a:t>13/12/2020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2F840A-C1E6-4432-8820-12E01B3B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803FD-7620-4937-A5EA-9ED34C93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0934-5E36-4CF1-AC46-42C421DFFA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01646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FD3C-FB1B-40C8-88F1-12B0D8FE4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E0C46-7880-4A65-9450-FA33E1FBF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777D9-19E6-4966-9894-A3FC1C6B8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8F7B1-CB2E-493D-A177-BC44902B3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3E3C-72C1-4892-AC17-A538D473601A}" type="datetimeFigureOut">
              <a:rPr lang="en-MY" smtClean="0"/>
              <a:t>13/12/2020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4806C-E372-470D-9335-40C520A80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F4E1C-F7B2-4CBA-ADBC-B7FF5B3A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0934-5E36-4CF1-AC46-42C421DFFA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30749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8372-518F-41B5-804F-76C219B8E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00BD96-39B8-425A-B454-B19C380A83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B6745-37CB-41E0-A696-19A908B5E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6298E-B2A5-411E-9EBE-663F02F7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3E3C-72C1-4892-AC17-A538D473601A}" type="datetimeFigureOut">
              <a:rPr lang="en-MY" smtClean="0"/>
              <a:t>13/12/2020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EDFD8-CACD-4745-8278-95C08886E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68C56-186F-4315-AD09-3F8B89C0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0934-5E36-4CF1-AC46-42C421DFFA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6253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8CF8F6-81DD-4AB6-97FE-983FB790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34093-617A-4C46-A7D0-F81B5D188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97F50-29ED-46D2-A5B5-98A102A16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13E3C-72C1-4892-AC17-A538D473601A}" type="datetimeFigureOut">
              <a:rPr lang="en-MY" smtClean="0"/>
              <a:t>13/12/2020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EB821-E61A-489C-B6E9-B2988EF08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FB175-4B50-469C-B850-65EDC363B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0934-5E36-4CF1-AC46-42C421DFFA1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67934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slide" Target="slide28.xml"/><Relationship Id="rId5" Type="http://schemas.openxmlformats.org/officeDocument/2006/relationships/slide" Target="slide25.xml"/><Relationship Id="rId15" Type="http://schemas.openxmlformats.org/officeDocument/2006/relationships/image" Target="../media/image410.pn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38.png"/><Relationship Id="rId14" Type="http://schemas.openxmlformats.org/officeDocument/2006/relationships/slide" Target="slide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9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00A6980-23C5-47A3-9886-9CA2EC80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23" y="2394161"/>
            <a:ext cx="3366480" cy="2066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CA4014-C092-4DD3-B84B-C6ABC9D7467D}"/>
              </a:ext>
            </a:extLst>
          </p:cNvPr>
          <p:cNvSpPr txBox="1"/>
          <p:nvPr/>
        </p:nvSpPr>
        <p:spPr>
          <a:xfrm>
            <a:off x="5372297" y="2668056"/>
            <a:ext cx="6282169" cy="199367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Himanshu Kumar                11605569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Vaibhav Garg                       11602929</a:t>
            </a:r>
            <a:endParaRPr lang="en-US" sz="2400" b="1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/>
              <a:t>Ajesh</a:t>
            </a:r>
            <a:r>
              <a:rPr lang="en-US" sz="2400" b="1" dirty="0"/>
              <a:t>                                     11606140</a:t>
            </a:r>
            <a:endParaRPr lang="en-US" sz="2400" b="1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Rishabh Soni                        11616877</a:t>
            </a:r>
            <a:endParaRPr lang="en-US" sz="2400" b="1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F9E9F-61F0-4A53-9307-CB3BE540A8E4}"/>
              </a:ext>
            </a:extLst>
          </p:cNvPr>
          <p:cNvSpPr txBox="1"/>
          <p:nvPr/>
        </p:nvSpPr>
        <p:spPr>
          <a:xfrm>
            <a:off x="4528607" y="943322"/>
            <a:ext cx="2757578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cs typeface="Calibri"/>
              </a:rPr>
              <a:t>Capstone Project II </a:t>
            </a:r>
            <a:endParaRPr lang="en-US" dirty="0"/>
          </a:p>
          <a:p>
            <a:pPr algn="ctr">
              <a:spcAft>
                <a:spcPts val="600"/>
              </a:spcAft>
            </a:pPr>
            <a:r>
              <a:rPr lang="en-US" b="1" dirty="0">
                <a:cs typeface="Calibri"/>
              </a:rPr>
              <a:t>Group no : 496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04954A-959E-43E6-9AD9-A35E9C121880}"/>
              </a:ext>
            </a:extLst>
          </p:cNvPr>
          <p:cNvSpPr txBox="1"/>
          <p:nvPr/>
        </p:nvSpPr>
        <p:spPr>
          <a:xfrm>
            <a:off x="4866376" y="4837622"/>
            <a:ext cx="29588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Under the Guidence of</a:t>
            </a:r>
            <a:endParaRPr lang="en-US" b="1" dirty="0">
              <a:cs typeface="Calibri"/>
            </a:endParaRPr>
          </a:p>
          <a:p>
            <a:r>
              <a:rPr lang="en-US" b="1">
                <a:cs typeface="Calibri"/>
              </a:rPr>
              <a:t>Miss Ankita Arora ( 23793 )</a:t>
            </a:r>
            <a:endParaRPr lang="en-US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6290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it board&#10;&#10;Description automatically generated">
            <a:extLst>
              <a:ext uri="{FF2B5EF4-FFF2-40B4-BE49-F238E27FC236}">
                <a16:creationId xmlns:a16="http://schemas.microsoft.com/office/drawing/2014/main" id="{A3779D77-7C25-4794-AC5C-A7759DF12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C0F34-4B2C-4BA6-A7BE-6EAEA1BC9009}"/>
              </a:ext>
            </a:extLst>
          </p:cNvPr>
          <p:cNvSpPr txBox="1"/>
          <p:nvPr/>
        </p:nvSpPr>
        <p:spPr>
          <a:xfrm>
            <a:off x="1257300" y="4522970"/>
            <a:ext cx="10477500" cy="20786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sz="13000">
                <a:solidFill>
                  <a:schemeClr val="bg1">
                    <a:lumMod val="95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HARDWARE</a:t>
            </a:r>
            <a:endParaRPr lang="en-MY" sz="13000">
              <a:solidFill>
                <a:schemeClr val="bg1">
                  <a:lumMod val="95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52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66667E-6 1.85185E-6 L -0.00026 -0.04375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199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77C93FF8-52BB-4831-BE2B-E365D32B0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999" y="-297611"/>
            <a:ext cx="6858001" cy="74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1325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CD56F0-26C8-4E85-A6FD-903B48665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49" y="0"/>
            <a:ext cx="8572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0620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55341E-0737-4467-8B64-D59CD46D54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F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74D4BF-31EA-4297-AB4F-76E950E7A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48145"/>
            <a:ext cx="9144000" cy="6858000"/>
          </a:xfrm>
          <a:prstGeom prst="rect">
            <a:avLst/>
          </a:prstGeom>
        </p:spPr>
      </p:pic>
      <p:pic>
        <p:nvPicPr>
          <p:cNvPr id="5" name="Picture 4" descr="A picture containing flower&#10;&#10;Description automatically generated">
            <a:extLst>
              <a:ext uri="{FF2B5EF4-FFF2-40B4-BE49-F238E27FC236}">
                <a16:creationId xmlns:a16="http://schemas.microsoft.com/office/drawing/2014/main" id="{06D89B7E-FEB8-4AE3-916B-635BDB35D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08" y="0"/>
            <a:ext cx="7753384" cy="213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8F1731E-CE31-4C9F-B90B-A1894B4C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12734" y="1861503"/>
            <a:ext cx="4604800" cy="230292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92B5BE-5112-4A9C-8C70-01A5A427E4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5" t="4583" r="39566" b="16889"/>
          <a:stretch/>
        </p:blipFill>
        <p:spPr>
          <a:xfrm>
            <a:off x="4860611" y="710566"/>
            <a:ext cx="2437474" cy="46048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meter&#10;&#10;Description automatically generated">
            <a:extLst>
              <a:ext uri="{FF2B5EF4-FFF2-40B4-BE49-F238E27FC236}">
                <a16:creationId xmlns:a16="http://schemas.microsoft.com/office/drawing/2014/main" id="{906CB74A-52F8-48DA-A7EF-C67116024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557759"/>
            <a:ext cx="3517120" cy="2910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BF2C10-6300-4BC2-A93B-A9B57A414743}"/>
              </a:ext>
            </a:extLst>
          </p:cNvPr>
          <p:cNvSpPr txBox="1"/>
          <p:nvPr/>
        </p:nvSpPr>
        <p:spPr>
          <a:xfrm>
            <a:off x="838204" y="5751874"/>
            <a:ext cx="230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2">
                    <a:lumMod val="25000"/>
                  </a:schemeClr>
                </a:solidFill>
              </a:rPr>
              <a:t>IR Sensor</a:t>
            </a:r>
            <a:endParaRPr lang="en-MY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64EF6-A851-402D-BFEB-FDAA7D2E8464}"/>
              </a:ext>
            </a:extLst>
          </p:cNvPr>
          <p:cNvSpPr txBox="1"/>
          <p:nvPr/>
        </p:nvSpPr>
        <p:spPr>
          <a:xfrm>
            <a:off x="4860611" y="5751874"/>
            <a:ext cx="230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2">
                    <a:lumMod val="25000"/>
                  </a:schemeClr>
                </a:solidFill>
              </a:rPr>
              <a:t>Node MCU</a:t>
            </a:r>
            <a:endParaRPr lang="en-MY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5539E-CB47-4436-9121-38706FB81EC9}"/>
              </a:ext>
            </a:extLst>
          </p:cNvPr>
          <p:cNvSpPr txBox="1"/>
          <p:nvPr/>
        </p:nvSpPr>
        <p:spPr>
          <a:xfrm>
            <a:off x="9090349" y="5751874"/>
            <a:ext cx="230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2">
                    <a:lumMod val="25000"/>
                  </a:schemeClr>
                </a:solidFill>
              </a:rPr>
              <a:t>Servo motor</a:t>
            </a:r>
            <a:endParaRPr lang="en-MY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27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29552E11-7045-4A8B-9A2C-7F6CB4797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7" y="397368"/>
            <a:ext cx="10741060" cy="5919491"/>
          </a:xfrm>
          <a:prstGeom prst="rect">
            <a:avLst/>
          </a:prstGeom>
        </p:spPr>
      </p:pic>
      <p:pic>
        <p:nvPicPr>
          <p:cNvPr id="9" name="Picture 8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AE534783-0C70-4989-87AC-5476D0D92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0971"/>
            <a:ext cx="4699595" cy="183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CF56C2-4C58-4F83-83C2-6010021F4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5" y="21821"/>
            <a:ext cx="8743950" cy="683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30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74DA62-D3B9-4A0E-8A25-B6510F4D3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9669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B26707-D4F5-494E-8517-78D6C5778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165" y="-340059"/>
            <a:ext cx="4682835" cy="7198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09D974-0376-4849-8592-3BE884117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016" y="-343174"/>
            <a:ext cx="6491533" cy="7201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CDEB39-C637-4829-B0DF-3EE7E7C39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108" y="-343173"/>
            <a:ext cx="4461163" cy="720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7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84B7728-FB23-48A0-A23A-7147C9308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6" r="60021" b="-192"/>
          <a:stretch/>
        </p:blipFill>
        <p:spPr>
          <a:xfrm>
            <a:off x="0" y="1673"/>
            <a:ext cx="3560394" cy="6867813"/>
          </a:xfrm>
          <a:prstGeom prst="rect">
            <a:avLst/>
          </a:prstGeom>
        </p:spPr>
      </p:pic>
      <p:pic>
        <p:nvPicPr>
          <p:cNvPr id="2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FF18A3D1-4832-437F-84DE-C875D60CA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720" y="-8169"/>
            <a:ext cx="7962181" cy="686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20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948F6C-E034-4AF7-82DD-0FFFD74C3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5" b="1089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5" name="Rectangle 1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22523-C0DA-4507-90A1-72D096F4F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Cinch parkin'</a:t>
            </a:r>
          </a:p>
        </p:txBody>
      </p:sp>
      <p:cxnSp>
        <p:nvCxnSpPr>
          <p:cNvPr id="26" name="Straight Connector 2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55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6A0B57-B6A2-409E-8DBD-D63A90637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5" y="6438"/>
            <a:ext cx="4043855" cy="6582366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4F7F771-C1DE-453D-B731-820F2BF40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999" y="5256"/>
            <a:ext cx="3994622" cy="6584730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388DE38-05B7-4B89-91C8-0316A2156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047" y="10288"/>
            <a:ext cx="4166557" cy="658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41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EB70EE4-CC17-4F0D-B7DC-ABF98CD7B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780" y="1960743"/>
            <a:ext cx="4004441" cy="292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1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498CE6-541E-431A-B09F-641A3FBD9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12192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6AF9657-F7E8-409D-9BB1-94D6912C25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5ACC98-2C85-4921-A07F-36950C4CF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6" y="1049735"/>
            <a:ext cx="5820833" cy="4758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9F4AD9-59D2-4395-92B0-277C58F74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444625"/>
            <a:ext cx="5291667" cy="39687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6D15D0-F6AE-4A11-88AD-731776EE16D2}"/>
              </a:ext>
            </a:extLst>
          </p:cNvPr>
          <p:cNvCxnSpPr/>
          <p:nvPr/>
        </p:nvCxnSpPr>
        <p:spPr>
          <a:xfrm>
            <a:off x="6096000" y="873826"/>
            <a:ext cx="0" cy="5196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20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7EBC1-0F13-441F-82E1-DEBCBBAA8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612624-8B96-46BA-A720-927584BED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031843-2A14-4261-9489-0F632AA42691}"/>
              </a:ext>
            </a:extLst>
          </p:cNvPr>
          <p:cNvGrpSpPr/>
          <p:nvPr/>
        </p:nvGrpSpPr>
        <p:grpSpPr>
          <a:xfrm>
            <a:off x="-19050" y="0"/>
            <a:ext cx="12192000" cy="6858000"/>
            <a:chOff x="0" y="0"/>
            <a:chExt cx="12192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08E592-12B4-46FC-9AF2-E4F7FD1FB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DC8B53-3F71-4780-927B-DB870387605D}"/>
                </a:ext>
              </a:extLst>
            </p:cNvPr>
            <p:cNvSpPr/>
            <p:nvPr/>
          </p:nvSpPr>
          <p:spPr>
            <a:xfrm>
              <a:off x="4688114" y="1117600"/>
              <a:ext cx="2656115" cy="2757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EAA94D-7E47-4B3F-BB0A-21016C6B3CB2}"/>
                </a:ext>
              </a:extLst>
            </p:cNvPr>
            <p:cNvSpPr/>
            <p:nvPr/>
          </p:nvSpPr>
          <p:spPr>
            <a:xfrm>
              <a:off x="11353800" y="230188"/>
              <a:ext cx="838200" cy="6820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230BA3-F424-4737-93E8-9065C3E22083}"/>
                </a:ext>
              </a:extLst>
            </p:cNvPr>
            <p:cNvSpPr/>
            <p:nvPr/>
          </p:nvSpPr>
          <p:spPr>
            <a:xfrm>
              <a:off x="4521200" y="6394110"/>
              <a:ext cx="2656115" cy="2757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Slide Zoom 29">
                <a:extLst>
                  <a:ext uri="{FF2B5EF4-FFF2-40B4-BE49-F238E27FC236}">
                    <a16:creationId xmlns:a16="http://schemas.microsoft.com/office/drawing/2014/main" id="{1AFC18A8-927F-412B-B8F0-C689B1FE59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7342163"/>
                  </p:ext>
                </p:extLst>
              </p:nvPr>
            </p:nvGraphicFramePr>
            <p:xfrm>
              <a:off x="1968500" y="2862668"/>
              <a:ext cx="2859314" cy="1829982"/>
            </p:xfrm>
            <a:graphic>
              <a:graphicData uri="http://schemas.microsoft.com/office/powerpoint/2016/slidezoom">
                <pslz:sldZm>
                  <pslz:sldZmObj sldId="329" cId="3883377997">
                    <pslz:zmPr id="{D51C2C52-6339-457F-982C-EC4A08D62502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59314" cy="182998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Slide Zoom 2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AFC18A8-927F-412B-B8F0-C689B1FE59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8500" y="2862668"/>
                <a:ext cx="2859314" cy="182998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382A2E2C-1D85-414E-93BE-A989D97D9E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4919848"/>
                  </p:ext>
                </p:extLst>
              </p:nvPr>
            </p:nvGraphicFramePr>
            <p:xfrm>
              <a:off x="6548439" y="2105025"/>
              <a:ext cx="3814330" cy="2030887"/>
            </p:xfrm>
            <a:graphic>
              <a:graphicData uri="http://schemas.microsoft.com/office/powerpoint/2016/slidezoom">
                <pslz:sldZm>
                  <pslz:sldZmObj sldId="328" cId="2143468303">
                    <pslz:zmPr id="{39CFCB76-0E87-490F-B571-296BE4B6A0D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14330" cy="20308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Slide Zoom 2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82A2E2C-1D85-414E-93BE-A989D97D9E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48439" y="2105025"/>
                <a:ext cx="3814330" cy="203088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1E6CFBDA-3BFD-4272-8F6F-7F368B4DFD4C}"/>
              </a:ext>
            </a:extLst>
          </p:cNvPr>
          <p:cNvGrpSpPr/>
          <p:nvPr/>
        </p:nvGrpSpPr>
        <p:grpSpPr>
          <a:xfrm>
            <a:off x="4673600" y="345848"/>
            <a:ext cx="7277510" cy="6476433"/>
            <a:chOff x="4521200" y="193448"/>
            <a:chExt cx="7277510" cy="64764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395B6FD-14B6-404A-9373-34749BAF78A2}"/>
                </a:ext>
              </a:extLst>
            </p:cNvPr>
            <p:cNvSpPr/>
            <p:nvPr/>
          </p:nvSpPr>
          <p:spPr>
            <a:xfrm>
              <a:off x="4688114" y="1117600"/>
              <a:ext cx="2656115" cy="2757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BE2B58-E061-4BD6-9BFC-ED63489E3948}"/>
                </a:ext>
              </a:extLst>
            </p:cNvPr>
            <p:cNvSpPr/>
            <p:nvPr/>
          </p:nvSpPr>
          <p:spPr>
            <a:xfrm>
              <a:off x="10960510" y="193448"/>
              <a:ext cx="838200" cy="6820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E2FB37-CC55-4ED1-966B-9A9DD79C9A0A}"/>
                </a:ext>
              </a:extLst>
            </p:cNvPr>
            <p:cNvSpPr/>
            <p:nvPr/>
          </p:nvSpPr>
          <p:spPr>
            <a:xfrm>
              <a:off x="4521200" y="6394110"/>
              <a:ext cx="2656115" cy="2757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FD8EA69-B245-45A6-8000-C7132D895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50" t="44091" r="41643" b="22732"/>
            <a:stretch/>
          </p:blipFill>
          <p:spPr>
            <a:xfrm>
              <a:off x="5382340" y="2879586"/>
              <a:ext cx="1585912" cy="2275283"/>
            </a:xfrm>
            <a:prstGeom prst="roundRect">
              <a:avLst>
                <a:gd name="adj" fmla="val 7516"/>
              </a:avLst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BB1980C1-88ED-4351-B711-1FCEEC379E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3931592"/>
                  </p:ext>
                </p:extLst>
              </p:nvPr>
            </p:nvGraphicFramePr>
            <p:xfrm>
              <a:off x="3811561" y="3831802"/>
              <a:ext cx="787523" cy="1578397"/>
            </p:xfrm>
            <a:graphic>
              <a:graphicData uri="http://schemas.microsoft.com/office/powerpoint/2016/slidezoom">
                <pslz:sldZm>
                  <pslz:sldZmObj sldId="264" cId="2521158080">
                    <pslz:zmPr id="{1E6F595D-42DB-41C8-83B2-25DDD4B835F7}" returnToParent="0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87523" cy="157839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BB1980C1-88ED-4351-B711-1FCEEC379E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1561" y="3831802"/>
                <a:ext cx="787523" cy="157839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1" name="Slide Zoom 40">
                <a:extLst>
                  <a:ext uri="{FF2B5EF4-FFF2-40B4-BE49-F238E27FC236}">
                    <a16:creationId xmlns:a16="http://schemas.microsoft.com/office/drawing/2014/main" id="{CAC3F564-3254-43C6-80A4-9B3F4BBA04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594587"/>
                  </p:ext>
                </p:extLst>
              </p:nvPr>
            </p:nvGraphicFramePr>
            <p:xfrm>
              <a:off x="5622840" y="3228975"/>
              <a:ext cx="1416135" cy="1904290"/>
            </p:xfrm>
            <a:graphic>
              <a:graphicData uri="http://schemas.microsoft.com/office/powerpoint/2016/slidezoom">
                <pslz:sldZm>
                  <pslz:sldZmObj sldId="330" cId="1500150677">
                    <pslz:zmPr id="{A75508A6-CC26-4995-BFB6-02F029A6C358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16135" cy="19042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1" name="Slide Zoom 40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AC3F564-3254-43C6-80A4-9B3F4BBA04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2840" y="3228975"/>
                <a:ext cx="1416135" cy="190429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487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40E33D4-0470-4A46-865E-56BD46A93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77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ED32A5-1ABB-4214-ADC5-CC7E7C861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7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68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B604D96-FF8B-4BBF-BC4F-E2B297702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0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7EBC1-0F13-441F-82E1-DEBCBBAA8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9B54F-A9CE-4D37-82BD-2A69598DB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7FF07A-6564-4A5F-90A0-75FDCEC53BB7}"/>
              </a:ext>
            </a:extLst>
          </p:cNvPr>
          <p:cNvSpPr/>
          <p:nvPr/>
        </p:nvSpPr>
        <p:spPr>
          <a:xfrm>
            <a:off x="11353800" y="230188"/>
            <a:ext cx="649514" cy="5680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 descr="EGWRG">
            <a:extLst>
              <a:ext uri="{FF2B5EF4-FFF2-40B4-BE49-F238E27FC236}">
                <a16:creationId xmlns:a16="http://schemas.microsoft.com/office/drawing/2014/main" id="{21E3677D-73D3-4E1D-B195-375F0CF769E4}"/>
              </a:ext>
            </a:extLst>
          </p:cNvPr>
          <p:cNvSpPr/>
          <p:nvPr/>
        </p:nvSpPr>
        <p:spPr>
          <a:xfrm>
            <a:off x="6876142" y="2499631"/>
            <a:ext cx="3080657" cy="30137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85A258-B1D8-45BD-A04B-BA10F7F8BBE2}"/>
              </a:ext>
            </a:extLst>
          </p:cNvPr>
          <p:cNvSpPr/>
          <p:nvPr/>
        </p:nvSpPr>
        <p:spPr>
          <a:xfrm>
            <a:off x="4742543" y="6176963"/>
            <a:ext cx="2514600" cy="5680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E1345-4161-4D60-9B97-D59B6CDF7F23}"/>
              </a:ext>
            </a:extLst>
          </p:cNvPr>
          <p:cNvSpPr/>
          <p:nvPr/>
        </p:nvSpPr>
        <p:spPr>
          <a:xfrm>
            <a:off x="5675085" y="993096"/>
            <a:ext cx="4920343" cy="7195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b="1" dirty="0">
                <a:solidFill>
                  <a:srgbClr val="282F39"/>
                </a:solidFill>
                <a:latin typeface="Abadi" panose="020B0604020202020204" pitchFamily="34" charset="0"/>
              </a:rPr>
              <a:t>APPLICATION</a:t>
            </a:r>
            <a:endParaRPr lang="en-MY" sz="4800" b="1" dirty="0">
              <a:solidFill>
                <a:srgbClr val="282F39"/>
              </a:solidFill>
              <a:latin typeface="Abadi" panose="020B0604020202020204" pitchFamily="34" charset="0"/>
            </a:endParaRP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14EE6B-2894-4125-A7EA-687E32DBE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89" y="1263610"/>
            <a:ext cx="2055285" cy="4330780"/>
          </a:xfrm>
        </p:spPr>
      </p:pic>
    </p:spTree>
    <p:extLst>
      <p:ext uri="{BB962C8B-B14F-4D97-AF65-F5344CB8AC3E}">
        <p14:creationId xmlns:p14="http://schemas.microsoft.com/office/powerpoint/2010/main" val="2521158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A98F8F8-607D-467F-B8D2-6A026F6D6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7363"/>
            <a:ext cx="12203500" cy="69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22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7E5951-18CC-4ACF-81C6-C6651D3B553D}"/>
              </a:ext>
            </a:extLst>
          </p:cNvPr>
          <p:cNvSpPr txBox="1"/>
          <p:nvPr/>
        </p:nvSpPr>
        <p:spPr>
          <a:xfrm>
            <a:off x="6363419" y="1935192"/>
            <a:ext cx="392214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Introduction </a:t>
            </a:r>
          </a:p>
          <a:p>
            <a:pPr marL="285750" indent="-28575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Problem Identification </a:t>
            </a:r>
          </a:p>
          <a:p>
            <a:pPr marL="285750" indent="-28575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Solution with Technology</a:t>
            </a:r>
          </a:p>
          <a:p>
            <a:pPr marL="285750" indent="-28575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Scope and Vision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A767C6-FAB6-4A9A-9DCC-65DF9591B6BA}"/>
              </a:ext>
            </a:extLst>
          </p:cNvPr>
          <p:cNvSpPr txBox="1"/>
          <p:nvPr/>
        </p:nvSpPr>
        <p:spPr>
          <a:xfrm>
            <a:off x="6363418" y="304224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latin typeface="Comic Sans MS"/>
                <a:cs typeface="Calibri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4237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1FA6528-A3CD-49B2-BC86-A082DC8B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499559"/>
            <a:ext cx="11872822" cy="48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79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6B2EEEE-E74A-40BF-B5DF-19121580D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3561"/>
            <a:ext cx="11743426" cy="660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14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400861-EAE4-4DC9-9DF1-6A70366F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7" y="229976"/>
            <a:ext cx="11628407" cy="64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85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04F68FE-9FFD-4A21-AA75-ABEBA130D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04" y="438982"/>
            <a:ext cx="10938295" cy="616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6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78539FD-5F68-4A54-9D79-EFED4C2B8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28" y="351995"/>
            <a:ext cx="11729048" cy="572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0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140BE6F-9201-4302-ACBF-B607E948A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3" y="590750"/>
            <a:ext cx="10478218" cy="57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21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F8659F2-CF3E-4EBB-BB2C-EE86386F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98" y="558351"/>
            <a:ext cx="10981426" cy="572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76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F5A0615-9FA6-4C3E-A814-165471406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2" y="7376"/>
            <a:ext cx="1216869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C0BCA-063A-4B0D-A9B1-7B22AEE35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898" y="2765214"/>
            <a:ext cx="3588243" cy="3255314"/>
          </a:xfrm>
          <a:prstGeom prst="rect">
            <a:avLst/>
          </a:prstGeom>
        </p:spPr>
      </p:pic>
      <p:pic>
        <p:nvPicPr>
          <p:cNvPr id="18" name="Picture 17" descr="A blue sky&#10;&#10;Description automatically generated">
            <a:extLst>
              <a:ext uri="{FF2B5EF4-FFF2-40B4-BE49-F238E27FC236}">
                <a16:creationId xmlns:a16="http://schemas.microsoft.com/office/drawing/2014/main" id="{9AA8D6FF-F1AE-4C15-A205-4B767101F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1" t="6517" r="38208" b="7278"/>
          <a:stretch>
            <a:fillRect/>
          </a:stretch>
        </p:blipFill>
        <p:spPr>
          <a:xfrm rot="16200000">
            <a:off x="5649321" y="-837336"/>
            <a:ext cx="916660" cy="5911903"/>
          </a:xfrm>
          <a:custGeom>
            <a:avLst/>
            <a:gdLst/>
            <a:ahLst/>
            <a:cxnLst/>
            <a:rect l="l" t="t" r="r" b="b"/>
            <a:pathLst>
              <a:path w="916660" h="5911903">
                <a:moveTo>
                  <a:pt x="485203" y="472264"/>
                </a:moveTo>
                <a:cubicBezTo>
                  <a:pt x="485203" y="374062"/>
                  <a:pt x="462809" y="295600"/>
                  <a:pt x="418021" y="236878"/>
                </a:cubicBezTo>
                <a:cubicBezTo>
                  <a:pt x="367925" y="171189"/>
                  <a:pt x="311359" y="138345"/>
                  <a:pt x="248324" y="138345"/>
                </a:cubicBezTo>
                <a:cubicBezTo>
                  <a:pt x="214485" y="138345"/>
                  <a:pt x="186119" y="148712"/>
                  <a:pt x="163227" y="169447"/>
                </a:cubicBezTo>
                <a:cubicBezTo>
                  <a:pt x="140336" y="190182"/>
                  <a:pt x="128890" y="215977"/>
                  <a:pt x="128890" y="246831"/>
                </a:cubicBezTo>
                <a:cubicBezTo>
                  <a:pt x="128890" y="318492"/>
                  <a:pt x="185787" y="377379"/>
                  <a:pt x="299582" y="423494"/>
                </a:cubicBezTo>
                <a:lnTo>
                  <a:pt x="485203" y="499136"/>
                </a:lnTo>
                <a:close/>
                <a:moveTo>
                  <a:pt x="512076" y="5219597"/>
                </a:moveTo>
                <a:cubicBezTo>
                  <a:pt x="512076" y="5195046"/>
                  <a:pt x="499966" y="5172652"/>
                  <a:pt x="475748" y="5152415"/>
                </a:cubicBezTo>
                <a:cubicBezTo>
                  <a:pt x="451529" y="5132177"/>
                  <a:pt x="424822" y="5122059"/>
                  <a:pt x="395627" y="5122059"/>
                </a:cubicBezTo>
                <a:cubicBezTo>
                  <a:pt x="357143" y="5122059"/>
                  <a:pt x="337900" y="5143623"/>
                  <a:pt x="337900" y="5186753"/>
                </a:cubicBezTo>
                <a:cubicBezTo>
                  <a:pt x="337900" y="5211966"/>
                  <a:pt x="345697" y="5231374"/>
                  <a:pt x="361290" y="5244977"/>
                </a:cubicBezTo>
                <a:cubicBezTo>
                  <a:pt x="386835" y="5267537"/>
                  <a:pt x="416030" y="5278817"/>
                  <a:pt x="448875" y="5278817"/>
                </a:cubicBezTo>
                <a:cubicBezTo>
                  <a:pt x="467785" y="5278817"/>
                  <a:pt x="483046" y="5273343"/>
                  <a:pt x="494658" y="5262395"/>
                </a:cubicBezTo>
                <a:cubicBezTo>
                  <a:pt x="506270" y="5251447"/>
                  <a:pt x="512076" y="5237181"/>
                  <a:pt x="512076" y="5219597"/>
                </a:cubicBezTo>
                <a:close/>
                <a:moveTo>
                  <a:pt x="516554" y="2806786"/>
                </a:moveTo>
                <a:cubicBezTo>
                  <a:pt x="516554" y="2776264"/>
                  <a:pt x="499966" y="2752211"/>
                  <a:pt x="466790" y="2734628"/>
                </a:cubicBezTo>
                <a:lnTo>
                  <a:pt x="466790" y="2789369"/>
                </a:lnTo>
                <a:cubicBezTo>
                  <a:pt x="466790" y="2824868"/>
                  <a:pt x="474586" y="2842119"/>
                  <a:pt x="490179" y="2841124"/>
                </a:cubicBezTo>
                <a:cubicBezTo>
                  <a:pt x="507763" y="2840128"/>
                  <a:pt x="516554" y="2828683"/>
                  <a:pt x="516554" y="2806786"/>
                </a:cubicBezTo>
                <a:close/>
                <a:moveTo>
                  <a:pt x="611107" y="4896594"/>
                </a:moveTo>
                <a:cubicBezTo>
                  <a:pt x="611107" y="4910527"/>
                  <a:pt x="606462" y="4922553"/>
                  <a:pt x="597173" y="4932673"/>
                </a:cubicBezTo>
                <a:cubicBezTo>
                  <a:pt x="587883" y="4942791"/>
                  <a:pt x="576769" y="4947851"/>
                  <a:pt x="563831" y="4947851"/>
                </a:cubicBezTo>
                <a:cubicBezTo>
                  <a:pt x="553214" y="4947851"/>
                  <a:pt x="536958" y="4943372"/>
                  <a:pt x="515062" y="4934415"/>
                </a:cubicBezTo>
                <a:lnTo>
                  <a:pt x="338896" y="4863252"/>
                </a:lnTo>
                <a:lnTo>
                  <a:pt x="338896" y="4919485"/>
                </a:lnTo>
                <a:cubicBezTo>
                  <a:pt x="338896" y="4961287"/>
                  <a:pt x="324132" y="4982189"/>
                  <a:pt x="294605" y="4982189"/>
                </a:cubicBezTo>
                <a:cubicBezTo>
                  <a:pt x="274368" y="4982189"/>
                  <a:pt x="258609" y="4974806"/>
                  <a:pt x="247329" y="4960043"/>
                </a:cubicBezTo>
                <a:cubicBezTo>
                  <a:pt x="236049" y="4945279"/>
                  <a:pt x="230409" y="4924627"/>
                  <a:pt x="230409" y="4898087"/>
                </a:cubicBezTo>
                <a:lnTo>
                  <a:pt x="230409" y="4818961"/>
                </a:lnTo>
                <a:cubicBezTo>
                  <a:pt x="230409" y="4789767"/>
                  <a:pt x="236381" y="4766791"/>
                  <a:pt x="248324" y="4750038"/>
                </a:cubicBezTo>
                <a:cubicBezTo>
                  <a:pt x="260268" y="4733283"/>
                  <a:pt x="276524" y="4724907"/>
                  <a:pt x="297093" y="4724907"/>
                </a:cubicBezTo>
                <a:cubicBezTo>
                  <a:pt x="308042" y="4724907"/>
                  <a:pt x="321976" y="4728391"/>
                  <a:pt x="338896" y="4735357"/>
                </a:cubicBezTo>
                <a:lnTo>
                  <a:pt x="540939" y="4817469"/>
                </a:lnTo>
                <a:lnTo>
                  <a:pt x="554873" y="4822943"/>
                </a:lnTo>
                <a:cubicBezTo>
                  <a:pt x="592362" y="4838203"/>
                  <a:pt x="611107" y="4862755"/>
                  <a:pt x="611107" y="4896594"/>
                </a:cubicBezTo>
                <a:close/>
                <a:moveTo>
                  <a:pt x="611107" y="4267944"/>
                </a:moveTo>
                <a:cubicBezTo>
                  <a:pt x="611107" y="4281878"/>
                  <a:pt x="606462" y="4293904"/>
                  <a:pt x="597173" y="4304023"/>
                </a:cubicBezTo>
                <a:cubicBezTo>
                  <a:pt x="587883" y="4314142"/>
                  <a:pt x="576769" y="4319201"/>
                  <a:pt x="563831" y="4319201"/>
                </a:cubicBezTo>
                <a:cubicBezTo>
                  <a:pt x="553214" y="4319201"/>
                  <a:pt x="536958" y="4314723"/>
                  <a:pt x="515062" y="4305765"/>
                </a:cubicBezTo>
                <a:lnTo>
                  <a:pt x="338896" y="4234602"/>
                </a:lnTo>
                <a:lnTo>
                  <a:pt x="338896" y="4290836"/>
                </a:lnTo>
                <a:cubicBezTo>
                  <a:pt x="338896" y="4332638"/>
                  <a:pt x="324132" y="4353539"/>
                  <a:pt x="294605" y="4353539"/>
                </a:cubicBezTo>
                <a:cubicBezTo>
                  <a:pt x="274368" y="4353539"/>
                  <a:pt x="258609" y="4346157"/>
                  <a:pt x="247329" y="4331394"/>
                </a:cubicBezTo>
                <a:cubicBezTo>
                  <a:pt x="236049" y="4316630"/>
                  <a:pt x="230409" y="4295978"/>
                  <a:pt x="230409" y="4269437"/>
                </a:cubicBezTo>
                <a:lnTo>
                  <a:pt x="230409" y="4190312"/>
                </a:lnTo>
                <a:cubicBezTo>
                  <a:pt x="230409" y="4161117"/>
                  <a:pt x="236381" y="4138142"/>
                  <a:pt x="248324" y="4121388"/>
                </a:cubicBezTo>
                <a:cubicBezTo>
                  <a:pt x="260268" y="4104634"/>
                  <a:pt x="276524" y="4096257"/>
                  <a:pt x="297093" y="4096257"/>
                </a:cubicBezTo>
                <a:cubicBezTo>
                  <a:pt x="308042" y="4096257"/>
                  <a:pt x="321976" y="4099740"/>
                  <a:pt x="338896" y="4106707"/>
                </a:cubicBezTo>
                <a:lnTo>
                  <a:pt x="540939" y="4188819"/>
                </a:lnTo>
                <a:lnTo>
                  <a:pt x="554873" y="4194293"/>
                </a:lnTo>
                <a:cubicBezTo>
                  <a:pt x="592362" y="4209554"/>
                  <a:pt x="611107" y="4234104"/>
                  <a:pt x="611107" y="4267944"/>
                </a:cubicBezTo>
                <a:close/>
                <a:moveTo>
                  <a:pt x="618074" y="5746686"/>
                </a:moveTo>
                <a:cubicBezTo>
                  <a:pt x="618074" y="5777871"/>
                  <a:pt x="609116" y="5803583"/>
                  <a:pt x="591201" y="5823821"/>
                </a:cubicBezTo>
                <a:cubicBezTo>
                  <a:pt x="573286" y="5844059"/>
                  <a:pt x="550560" y="5854177"/>
                  <a:pt x="523024" y="5854177"/>
                </a:cubicBezTo>
                <a:cubicBezTo>
                  <a:pt x="507763" y="5854177"/>
                  <a:pt x="491009" y="5850527"/>
                  <a:pt x="472762" y="5843229"/>
                </a:cubicBezTo>
                <a:lnTo>
                  <a:pt x="338896" y="5788985"/>
                </a:lnTo>
                <a:lnTo>
                  <a:pt x="338896" y="5848703"/>
                </a:lnTo>
                <a:cubicBezTo>
                  <a:pt x="338896" y="5890837"/>
                  <a:pt x="324132" y="5911903"/>
                  <a:pt x="294605" y="5911903"/>
                </a:cubicBezTo>
                <a:cubicBezTo>
                  <a:pt x="274368" y="5911903"/>
                  <a:pt x="258609" y="5904439"/>
                  <a:pt x="247329" y="5889509"/>
                </a:cubicBezTo>
                <a:cubicBezTo>
                  <a:pt x="236049" y="5874581"/>
                  <a:pt x="230409" y="5854011"/>
                  <a:pt x="230409" y="5827802"/>
                </a:cubicBezTo>
                <a:lnTo>
                  <a:pt x="230409" y="5723794"/>
                </a:lnTo>
                <a:cubicBezTo>
                  <a:pt x="230409" y="5703557"/>
                  <a:pt x="236547" y="5686554"/>
                  <a:pt x="248822" y="5672785"/>
                </a:cubicBezTo>
                <a:cubicBezTo>
                  <a:pt x="261097" y="5659017"/>
                  <a:pt x="276524" y="5652133"/>
                  <a:pt x="295103" y="5652133"/>
                </a:cubicBezTo>
                <a:cubicBezTo>
                  <a:pt x="306383" y="5652133"/>
                  <a:pt x="323303" y="5656778"/>
                  <a:pt x="345863" y="5666067"/>
                </a:cubicBezTo>
                <a:lnTo>
                  <a:pt x="454349" y="5709860"/>
                </a:lnTo>
                <a:cubicBezTo>
                  <a:pt x="465629" y="5714505"/>
                  <a:pt x="474752" y="5716993"/>
                  <a:pt x="481719" y="5717325"/>
                </a:cubicBezTo>
                <a:cubicBezTo>
                  <a:pt x="489682" y="5717657"/>
                  <a:pt x="496483" y="5714422"/>
                  <a:pt x="502123" y="5707621"/>
                </a:cubicBezTo>
                <a:cubicBezTo>
                  <a:pt x="507763" y="5700819"/>
                  <a:pt x="510583" y="5692111"/>
                  <a:pt x="510583" y="5681495"/>
                </a:cubicBezTo>
                <a:cubicBezTo>
                  <a:pt x="510583" y="5647323"/>
                  <a:pt x="484871" y="5619787"/>
                  <a:pt x="433448" y="5598885"/>
                </a:cubicBezTo>
                <a:lnTo>
                  <a:pt x="289131" y="5540163"/>
                </a:lnTo>
                <a:cubicBezTo>
                  <a:pt x="245338" y="5522581"/>
                  <a:pt x="223442" y="5496371"/>
                  <a:pt x="223442" y="5461536"/>
                </a:cubicBezTo>
                <a:cubicBezTo>
                  <a:pt x="223442" y="5447270"/>
                  <a:pt x="227755" y="5435161"/>
                  <a:pt x="236381" y="5425207"/>
                </a:cubicBezTo>
                <a:cubicBezTo>
                  <a:pt x="245007" y="5415255"/>
                  <a:pt x="255623" y="5410279"/>
                  <a:pt x="268230" y="5410279"/>
                </a:cubicBezTo>
                <a:cubicBezTo>
                  <a:pt x="277519" y="5410279"/>
                  <a:pt x="288633" y="5412933"/>
                  <a:pt x="301572" y="5418241"/>
                </a:cubicBezTo>
                <a:lnTo>
                  <a:pt x="315009" y="5423715"/>
                </a:lnTo>
                <a:lnTo>
                  <a:pt x="562835" y="5524239"/>
                </a:lnTo>
                <a:cubicBezTo>
                  <a:pt x="595016" y="5537177"/>
                  <a:pt x="611107" y="5559239"/>
                  <a:pt x="611107" y="5590425"/>
                </a:cubicBezTo>
                <a:cubicBezTo>
                  <a:pt x="611107" y="5615971"/>
                  <a:pt x="599827" y="5634218"/>
                  <a:pt x="577267" y="5645167"/>
                </a:cubicBezTo>
                <a:cubicBezTo>
                  <a:pt x="604472" y="5680665"/>
                  <a:pt x="618074" y="5714505"/>
                  <a:pt x="618074" y="5746686"/>
                </a:cubicBezTo>
                <a:close/>
                <a:moveTo>
                  <a:pt x="618074" y="5231541"/>
                </a:moveTo>
                <a:cubicBezTo>
                  <a:pt x="618074" y="5279645"/>
                  <a:pt x="602813" y="5319209"/>
                  <a:pt x="572291" y="5350229"/>
                </a:cubicBezTo>
                <a:cubicBezTo>
                  <a:pt x="541768" y="5381248"/>
                  <a:pt x="502952" y="5396759"/>
                  <a:pt x="455842" y="5396759"/>
                </a:cubicBezTo>
                <a:cubicBezTo>
                  <a:pt x="420343" y="5396759"/>
                  <a:pt x="385094" y="5388629"/>
                  <a:pt x="350093" y="5372374"/>
                </a:cubicBezTo>
                <a:cubicBezTo>
                  <a:pt x="315092" y="5356117"/>
                  <a:pt x="287141" y="5335051"/>
                  <a:pt x="266239" y="5309173"/>
                </a:cubicBezTo>
                <a:cubicBezTo>
                  <a:pt x="252637" y="5291921"/>
                  <a:pt x="243265" y="5274089"/>
                  <a:pt x="238123" y="5255676"/>
                </a:cubicBezTo>
                <a:cubicBezTo>
                  <a:pt x="232980" y="5237263"/>
                  <a:pt x="230409" y="5211469"/>
                  <a:pt x="230409" y="5178293"/>
                </a:cubicBezTo>
                <a:cubicBezTo>
                  <a:pt x="230409" y="5124215"/>
                  <a:pt x="236878" y="5087721"/>
                  <a:pt x="249817" y="5068811"/>
                </a:cubicBezTo>
                <a:cubicBezTo>
                  <a:pt x="280339" y="5024355"/>
                  <a:pt x="325459" y="5002127"/>
                  <a:pt x="385176" y="5002127"/>
                </a:cubicBezTo>
                <a:cubicBezTo>
                  <a:pt x="448211" y="5002127"/>
                  <a:pt x="502786" y="5024852"/>
                  <a:pt x="548901" y="5070304"/>
                </a:cubicBezTo>
                <a:cubicBezTo>
                  <a:pt x="595016" y="5115755"/>
                  <a:pt x="618074" y="5169501"/>
                  <a:pt x="618074" y="5231541"/>
                </a:cubicBezTo>
                <a:close/>
                <a:moveTo>
                  <a:pt x="618074" y="2811265"/>
                </a:moveTo>
                <a:cubicBezTo>
                  <a:pt x="618074" y="2854726"/>
                  <a:pt x="606711" y="2889644"/>
                  <a:pt x="583985" y="2916019"/>
                </a:cubicBezTo>
                <a:cubicBezTo>
                  <a:pt x="561259" y="2942394"/>
                  <a:pt x="531318" y="2955582"/>
                  <a:pt x="494160" y="2955582"/>
                </a:cubicBezTo>
                <a:cubicBezTo>
                  <a:pt x="449373" y="2955582"/>
                  <a:pt x="416196" y="2937335"/>
                  <a:pt x="394632" y="2900841"/>
                </a:cubicBezTo>
                <a:cubicBezTo>
                  <a:pt x="382356" y="2880604"/>
                  <a:pt x="376219" y="2850413"/>
                  <a:pt x="376219" y="2810270"/>
                </a:cubicBezTo>
                <a:lnTo>
                  <a:pt x="376219" y="2710741"/>
                </a:lnTo>
                <a:cubicBezTo>
                  <a:pt x="351337" y="2710741"/>
                  <a:pt x="338896" y="2729486"/>
                  <a:pt x="338896" y="2766975"/>
                </a:cubicBezTo>
                <a:lnTo>
                  <a:pt x="338896" y="2914775"/>
                </a:lnTo>
                <a:cubicBezTo>
                  <a:pt x="338896" y="2956577"/>
                  <a:pt x="324132" y="2977478"/>
                  <a:pt x="294605" y="2977478"/>
                </a:cubicBezTo>
                <a:cubicBezTo>
                  <a:pt x="274368" y="2977478"/>
                  <a:pt x="258609" y="2970097"/>
                  <a:pt x="247329" y="2955333"/>
                </a:cubicBezTo>
                <a:cubicBezTo>
                  <a:pt x="236049" y="2940570"/>
                  <a:pt x="230409" y="2919918"/>
                  <a:pt x="230409" y="2893376"/>
                </a:cubicBezTo>
                <a:lnTo>
                  <a:pt x="230409" y="2752543"/>
                </a:lnTo>
                <a:cubicBezTo>
                  <a:pt x="230409" y="2700125"/>
                  <a:pt x="243348" y="2660230"/>
                  <a:pt x="269225" y="2632860"/>
                </a:cubicBezTo>
                <a:cubicBezTo>
                  <a:pt x="295103" y="2605489"/>
                  <a:pt x="332924" y="2591804"/>
                  <a:pt x="382688" y="2591804"/>
                </a:cubicBezTo>
                <a:cubicBezTo>
                  <a:pt x="446718" y="2591804"/>
                  <a:pt x="501957" y="2613452"/>
                  <a:pt x="548404" y="2656747"/>
                </a:cubicBezTo>
                <a:cubicBezTo>
                  <a:pt x="594850" y="2700042"/>
                  <a:pt x="618074" y="2751548"/>
                  <a:pt x="618074" y="2811265"/>
                </a:cubicBezTo>
                <a:close/>
                <a:moveTo>
                  <a:pt x="618074" y="1844682"/>
                </a:moveTo>
                <a:cubicBezTo>
                  <a:pt x="618074" y="1858948"/>
                  <a:pt x="613512" y="1871057"/>
                  <a:pt x="604389" y="1881010"/>
                </a:cubicBezTo>
                <a:cubicBezTo>
                  <a:pt x="595265" y="1890963"/>
                  <a:pt x="584068" y="1895940"/>
                  <a:pt x="570798" y="1895940"/>
                </a:cubicBezTo>
                <a:cubicBezTo>
                  <a:pt x="560845" y="1895940"/>
                  <a:pt x="549399" y="1893286"/>
                  <a:pt x="536460" y="1887977"/>
                </a:cubicBezTo>
                <a:lnTo>
                  <a:pt x="523024" y="1882503"/>
                </a:lnTo>
                <a:lnTo>
                  <a:pt x="395129" y="1830251"/>
                </a:lnTo>
                <a:lnTo>
                  <a:pt x="380200" y="1824777"/>
                </a:lnTo>
                <a:cubicBezTo>
                  <a:pt x="371574" y="1821791"/>
                  <a:pt x="365105" y="1820132"/>
                  <a:pt x="360792" y="1819800"/>
                </a:cubicBezTo>
                <a:cubicBezTo>
                  <a:pt x="345863" y="1819137"/>
                  <a:pt x="338398" y="1828758"/>
                  <a:pt x="338398" y="1848664"/>
                </a:cubicBezTo>
                <a:cubicBezTo>
                  <a:pt x="338398" y="1889802"/>
                  <a:pt x="354986" y="1917173"/>
                  <a:pt x="388162" y="1930775"/>
                </a:cubicBezTo>
                <a:lnTo>
                  <a:pt x="541437" y="1992980"/>
                </a:lnTo>
                <a:cubicBezTo>
                  <a:pt x="587883" y="2011559"/>
                  <a:pt x="611107" y="2037768"/>
                  <a:pt x="611107" y="2071608"/>
                </a:cubicBezTo>
                <a:cubicBezTo>
                  <a:pt x="611107" y="2085542"/>
                  <a:pt x="606462" y="2097485"/>
                  <a:pt x="597173" y="2107438"/>
                </a:cubicBezTo>
                <a:cubicBezTo>
                  <a:pt x="587883" y="2117391"/>
                  <a:pt x="576769" y="2122368"/>
                  <a:pt x="563831" y="2122368"/>
                </a:cubicBezTo>
                <a:cubicBezTo>
                  <a:pt x="553546" y="2122368"/>
                  <a:pt x="537621" y="2118055"/>
                  <a:pt x="516057" y="2109429"/>
                </a:cubicBezTo>
                <a:lnTo>
                  <a:pt x="338896" y="2037271"/>
                </a:lnTo>
                <a:lnTo>
                  <a:pt x="338896" y="2094997"/>
                </a:lnTo>
                <a:cubicBezTo>
                  <a:pt x="338896" y="2117889"/>
                  <a:pt x="335495" y="2134145"/>
                  <a:pt x="328694" y="2143766"/>
                </a:cubicBezTo>
                <a:cubicBezTo>
                  <a:pt x="321893" y="2153388"/>
                  <a:pt x="310696" y="2158198"/>
                  <a:pt x="295103" y="2158198"/>
                </a:cubicBezTo>
                <a:cubicBezTo>
                  <a:pt x="274865" y="2158198"/>
                  <a:pt x="259024" y="2150816"/>
                  <a:pt x="247578" y="2136053"/>
                </a:cubicBezTo>
                <a:cubicBezTo>
                  <a:pt x="236132" y="2121290"/>
                  <a:pt x="230409" y="2100637"/>
                  <a:pt x="230409" y="2074096"/>
                </a:cubicBezTo>
                <a:lnTo>
                  <a:pt x="230409" y="1985018"/>
                </a:lnTo>
                <a:cubicBezTo>
                  <a:pt x="230409" y="1957150"/>
                  <a:pt x="241191" y="1938571"/>
                  <a:pt x="262756" y="1929282"/>
                </a:cubicBezTo>
                <a:cubicBezTo>
                  <a:pt x="241191" y="1911035"/>
                  <a:pt x="230409" y="1888143"/>
                  <a:pt x="230409" y="1860607"/>
                </a:cubicBezTo>
                <a:lnTo>
                  <a:pt x="230409" y="1787951"/>
                </a:lnTo>
                <a:cubicBezTo>
                  <a:pt x="230409" y="1758756"/>
                  <a:pt x="239533" y="1734537"/>
                  <a:pt x="257780" y="1715295"/>
                </a:cubicBezTo>
                <a:cubicBezTo>
                  <a:pt x="276027" y="1696052"/>
                  <a:pt x="299084" y="1686432"/>
                  <a:pt x="326952" y="1686432"/>
                </a:cubicBezTo>
                <a:cubicBezTo>
                  <a:pt x="342877" y="1686432"/>
                  <a:pt x="361455" y="1690744"/>
                  <a:pt x="382688" y="1699370"/>
                </a:cubicBezTo>
                <a:lnTo>
                  <a:pt x="548901" y="1767050"/>
                </a:lnTo>
                <a:cubicBezTo>
                  <a:pt x="595016" y="1785960"/>
                  <a:pt x="618074" y="1811838"/>
                  <a:pt x="618074" y="1844682"/>
                </a:cubicBezTo>
                <a:close/>
                <a:moveTo>
                  <a:pt x="618074" y="1054107"/>
                </a:moveTo>
                <a:cubicBezTo>
                  <a:pt x="618074" y="1068373"/>
                  <a:pt x="613512" y="1080482"/>
                  <a:pt x="604389" y="1090435"/>
                </a:cubicBezTo>
                <a:cubicBezTo>
                  <a:pt x="595265" y="1100388"/>
                  <a:pt x="584068" y="1105365"/>
                  <a:pt x="570798" y="1105365"/>
                </a:cubicBezTo>
                <a:cubicBezTo>
                  <a:pt x="560845" y="1105365"/>
                  <a:pt x="549399" y="1102711"/>
                  <a:pt x="536460" y="1097402"/>
                </a:cubicBezTo>
                <a:lnTo>
                  <a:pt x="523024" y="1091928"/>
                </a:lnTo>
                <a:lnTo>
                  <a:pt x="395129" y="1039676"/>
                </a:lnTo>
                <a:lnTo>
                  <a:pt x="380200" y="1034202"/>
                </a:lnTo>
                <a:cubicBezTo>
                  <a:pt x="371574" y="1031216"/>
                  <a:pt x="365105" y="1029557"/>
                  <a:pt x="360792" y="1029225"/>
                </a:cubicBezTo>
                <a:cubicBezTo>
                  <a:pt x="345863" y="1028561"/>
                  <a:pt x="338398" y="1038183"/>
                  <a:pt x="338398" y="1058088"/>
                </a:cubicBezTo>
                <a:cubicBezTo>
                  <a:pt x="338398" y="1099227"/>
                  <a:pt x="354986" y="1126597"/>
                  <a:pt x="388162" y="1140200"/>
                </a:cubicBezTo>
                <a:lnTo>
                  <a:pt x="541437" y="1202405"/>
                </a:lnTo>
                <a:cubicBezTo>
                  <a:pt x="587883" y="1220984"/>
                  <a:pt x="611107" y="1247193"/>
                  <a:pt x="611107" y="1281033"/>
                </a:cubicBezTo>
                <a:cubicBezTo>
                  <a:pt x="611107" y="1294967"/>
                  <a:pt x="606462" y="1306911"/>
                  <a:pt x="597173" y="1316863"/>
                </a:cubicBezTo>
                <a:cubicBezTo>
                  <a:pt x="587883" y="1326816"/>
                  <a:pt x="576769" y="1331793"/>
                  <a:pt x="563831" y="1331793"/>
                </a:cubicBezTo>
                <a:cubicBezTo>
                  <a:pt x="553546" y="1331793"/>
                  <a:pt x="537621" y="1327480"/>
                  <a:pt x="516057" y="1318854"/>
                </a:cubicBezTo>
                <a:lnTo>
                  <a:pt x="338896" y="1246696"/>
                </a:lnTo>
                <a:lnTo>
                  <a:pt x="338896" y="1304422"/>
                </a:lnTo>
                <a:cubicBezTo>
                  <a:pt x="338896" y="1327314"/>
                  <a:pt x="335495" y="1343570"/>
                  <a:pt x="328694" y="1353191"/>
                </a:cubicBezTo>
                <a:cubicBezTo>
                  <a:pt x="321893" y="1362813"/>
                  <a:pt x="310696" y="1367623"/>
                  <a:pt x="295103" y="1367623"/>
                </a:cubicBezTo>
                <a:cubicBezTo>
                  <a:pt x="274865" y="1367623"/>
                  <a:pt x="259024" y="1360241"/>
                  <a:pt x="247578" y="1345478"/>
                </a:cubicBezTo>
                <a:cubicBezTo>
                  <a:pt x="236132" y="1330714"/>
                  <a:pt x="230409" y="1310062"/>
                  <a:pt x="230409" y="1283521"/>
                </a:cubicBezTo>
                <a:lnTo>
                  <a:pt x="230409" y="1194443"/>
                </a:lnTo>
                <a:cubicBezTo>
                  <a:pt x="230409" y="1166575"/>
                  <a:pt x="241191" y="1147996"/>
                  <a:pt x="262756" y="1138707"/>
                </a:cubicBezTo>
                <a:cubicBezTo>
                  <a:pt x="241191" y="1120460"/>
                  <a:pt x="230409" y="1097568"/>
                  <a:pt x="230409" y="1070032"/>
                </a:cubicBezTo>
                <a:lnTo>
                  <a:pt x="230409" y="997376"/>
                </a:lnTo>
                <a:cubicBezTo>
                  <a:pt x="230409" y="968181"/>
                  <a:pt x="239533" y="943962"/>
                  <a:pt x="257780" y="924720"/>
                </a:cubicBezTo>
                <a:cubicBezTo>
                  <a:pt x="276027" y="905477"/>
                  <a:pt x="299084" y="895856"/>
                  <a:pt x="326952" y="895856"/>
                </a:cubicBezTo>
                <a:cubicBezTo>
                  <a:pt x="342877" y="895856"/>
                  <a:pt x="361455" y="900169"/>
                  <a:pt x="382688" y="908795"/>
                </a:cubicBezTo>
                <a:lnTo>
                  <a:pt x="548901" y="976475"/>
                </a:lnTo>
                <a:cubicBezTo>
                  <a:pt x="595016" y="995385"/>
                  <a:pt x="618074" y="1021263"/>
                  <a:pt x="618074" y="1054107"/>
                </a:cubicBezTo>
                <a:close/>
                <a:moveTo>
                  <a:pt x="678786" y="4555117"/>
                </a:moveTo>
                <a:cubicBezTo>
                  <a:pt x="678786" y="4568055"/>
                  <a:pt x="674556" y="4579170"/>
                  <a:pt x="666096" y="4588459"/>
                </a:cubicBezTo>
                <a:cubicBezTo>
                  <a:pt x="657637" y="4597749"/>
                  <a:pt x="647601" y="4602393"/>
                  <a:pt x="635989" y="4602393"/>
                </a:cubicBezTo>
                <a:cubicBezTo>
                  <a:pt x="633003" y="4602393"/>
                  <a:pt x="626534" y="4601398"/>
                  <a:pt x="616581" y="4599407"/>
                </a:cubicBezTo>
                <a:cubicBezTo>
                  <a:pt x="609282" y="4598081"/>
                  <a:pt x="602813" y="4597417"/>
                  <a:pt x="597173" y="4597417"/>
                </a:cubicBezTo>
                <a:cubicBezTo>
                  <a:pt x="576272" y="4597417"/>
                  <a:pt x="554873" y="4605213"/>
                  <a:pt x="532977" y="4620806"/>
                </a:cubicBezTo>
                <a:lnTo>
                  <a:pt x="493663" y="4649171"/>
                </a:lnTo>
                <a:cubicBezTo>
                  <a:pt x="453520" y="4678035"/>
                  <a:pt x="414703" y="4692467"/>
                  <a:pt x="377214" y="4692467"/>
                </a:cubicBezTo>
                <a:cubicBezTo>
                  <a:pt x="335412" y="4692467"/>
                  <a:pt x="300494" y="4676874"/>
                  <a:pt x="272460" y="4645688"/>
                </a:cubicBezTo>
                <a:cubicBezTo>
                  <a:pt x="244426" y="4614503"/>
                  <a:pt x="230409" y="4575687"/>
                  <a:pt x="230409" y="4529239"/>
                </a:cubicBezTo>
                <a:lnTo>
                  <a:pt x="230409" y="4425232"/>
                </a:lnTo>
                <a:cubicBezTo>
                  <a:pt x="230409" y="4383098"/>
                  <a:pt x="245007" y="4362031"/>
                  <a:pt x="274202" y="4362031"/>
                </a:cubicBezTo>
                <a:cubicBezTo>
                  <a:pt x="294439" y="4362031"/>
                  <a:pt x="310281" y="4369496"/>
                  <a:pt x="321727" y="4384425"/>
                </a:cubicBezTo>
                <a:cubicBezTo>
                  <a:pt x="333173" y="4399355"/>
                  <a:pt x="338896" y="4419924"/>
                  <a:pt x="338896" y="4446133"/>
                </a:cubicBezTo>
                <a:lnTo>
                  <a:pt x="338896" y="4503859"/>
                </a:lnTo>
                <a:cubicBezTo>
                  <a:pt x="338896" y="4549975"/>
                  <a:pt x="355650" y="4573032"/>
                  <a:pt x="389158" y="4573032"/>
                </a:cubicBezTo>
                <a:cubicBezTo>
                  <a:pt x="401433" y="4573032"/>
                  <a:pt x="415865" y="4568719"/>
                  <a:pt x="432453" y="4560093"/>
                </a:cubicBezTo>
                <a:lnTo>
                  <a:pt x="475250" y="4538197"/>
                </a:lnTo>
                <a:lnTo>
                  <a:pt x="452358" y="4528742"/>
                </a:lnTo>
                <a:cubicBezTo>
                  <a:pt x="419514" y="4514145"/>
                  <a:pt x="403092" y="4493409"/>
                  <a:pt x="403092" y="4466537"/>
                </a:cubicBezTo>
                <a:cubicBezTo>
                  <a:pt x="403092" y="4452934"/>
                  <a:pt x="407819" y="4440742"/>
                  <a:pt x="417274" y="4429960"/>
                </a:cubicBezTo>
                <a:cubicBezTo>
                  <a:pt x="426730" y="4419178"/>
                  <a:pt x="437595" y="4413786"/>
                  <a:pt x="449870" y="4413786"/>
                </a:cubicBezTo>
                <a:cubicBezTo>
                  <a:pt x="461482" y="4413786"/>
                  <a:pt x="476909" y="4418597"/>
                  <a:pt x="496151" y="4428218"/>
                </a:cubicBezTo>
                <a:lnTo>
                  <a:pt x="630515" y="4494405"/>
                </a:lnTo>
                <a:cubicBezTo>
                  <a:pt x="662696" y="4510661"/>
                  <a:pt x="678786" y="4530899"/>
                  <a:pt x="678786" y="4555117"/>
                </a:cubicBezTo>
                <a:close/>
                <a:moveTo>
                  <a:pt x="679284" y="2292636"/>
                </a:moveTo>
                <a:cubicBezTo>
                  <a:pt x="679284" y="2317187"/>
                  <a:pt x="667672" y="2332282"/>
                  <a:pt x="644449" y="2337922"/>
                </a:cubicBezTo>
                <a:lnTo>
                  <a:pt x="629022" y="2341903"/>
                </a:lnTo>
                <a:cubicBezTo>
                  <a:pt x="621060" y="2343894"/>
                  <a:pt x="616083" y="2346880"/>
                  <a:pt x="614093" y="2350861"/>
                </a:cubicBezTo>
                <a:cubicBezTo>
                  <a:pt x="612102" y="2354842"/>
                  <a:pt x="611107" y="2364629"/>
                  <a:pt x="611107" y="2380222"/>
                </a:cubicBezTo>
                <a:lnTo>
                  <a:pt x="611107" y="2496670"/>
                </a:lnTo>
                <a:cubicBezTo>
                  <a:pt x="611107" y="2540131"/>
                  <a:pt x="595846" y="2561862"/>
                  <a:pt x="565324" y="2561862"/>
                </a:cubicBezTo>
                <a:cubicBezTo>
                  <a:pt x="523190" y="2561862"/>
                  <a:pt x="502123" y="2534325"/>
                  <a:pt x="502123" y="2479253"/>
                </a:cubicBezTo>
                <a:lnTo>
                  <a:pt x="497146" y="2473779"/>
                </a:lnTo>
                <a:cubicBezTo>
                  <a:pt x="446718" y="2421028"/>
                  <a:pt x="407736" y="2394653"/>
                  <a:pt x="380200" y="2394653"/>
                </a:cubicBezTo>
                <a:cubicBezTo>
                  <a:pt x="352664" y="2394653"/>
                  <a:pt x="338896" y="2409915"/>
                  <a:pt x="338896" y="2440437"/>
                </a:cubicBezTo>
                <a:lnTo>
                  <a:pt x="338896" y="2503140"/>
                </a:lnTo>
                <a:cubicBezTo>
                  <a:pt x="338896" y="2545274"/>
                  <a:pt x="324298" y="2566341"/>
                  <a:pt x="295103" y="2566341"/>
                </a:cubicBezTo>
                <a:cubicBezTo>
                  <a:pt x="274534" y="2566341"/>
                  <a:pt x="258609" y="2558959"/>
                  <a:pt x="247329" y="2544195"/>
                </a:cubicBezTo>
                <a:cubicBezTo>
                  <a:pt x="236049" y="2529432"/>
                  <a:pt x="230409" y="2508780"/>
                  <a:pt x="230409" y="2482239"/>
                </a:cubicBezTo>
                <a:lnTo>
                  <a:pt x="230409" y="2384700"/>
                </a:lnTo>
                <a:cubicBezTo>
                  <a:pt x="230409" y="2351524"/>
                  <a:pt x="241855" y="2324403"/>
                  <a:pt x="264747" y="2303336"/>
                </a:cubicBezTo>
                <a:cubicBezTo>
                  <a:pt x="287638" y="2282269"/>
                  <a:pt x="317331" y="2271735"/>
                  <a:pt x="353825" y="2271735"/>
                </a:cubicBezTo>
                <a:cubicBezTo>
                  <a:pt x="377048" y="2271735"/>
                  <a:pt x="399608" y="2277375"/>
                  <a:pt x="421504" y="2288655"/>
                </a:cubicBezTo>
                <a:cubicBezTo>
                  <a:pt x="443401" y="2299935"/>
                  <a:pt x="470274" y="2319841"/>
                  <a:pt x="502123" y="2348373"/>
                </a:cubicBezTo>
                <a:lnTo>
                  <a:pt x="502123" y="2296617"/>
                </a:lnTo>
                <a:lnTo>
                  <a:pt x="460321" y="2279698"/>
                </a:lnTo>
                <a:cubicBezTo>
                  <a:pt x="423163" y="2264437"/>
                  <a:pt x="404585" y="2244531"/>
                  <a:pt x="404585" y="2219980"/>
                </a:cubicBezTo>
                <a:cubicBezTo>
                  <a:pt x="404585" y="2205051"/>
                  <a:pt x="409063" y="2192610"/>
                  <a:pt x="418021" y="2182657"/>
                </a:cubicBezTo>
                <a:cubicBezTo>
                  <a:pt x="426979" y="2172704"/>
                  <a:pt x="438093" y="2167728"/>
                  <a:pt x="451363" y="2167728"/>
                </a:cubicBezTo>
                <a:cubicBezTo>
                  <a:pt x="458994" y="2167728"/>
                  <a:pt x="471932" y="2171377"/>
                  <a:pt x="490179" y="2178676"/>
                </a:cubicBezTo>
                <a:lnTo>
                  <a:pt x="629022" y="2234910"/>
                </a:lnTo>
                <a:cubicBezTo>
                  <a:pt x="662530" y="2248512"/>
                  <a:pt x="679284" y="2267754"/>
                  <a:pt x="679284" y="2292636"/>
                </a:cubicBezTo>
                <a:close/>
                <a:moveTo>
                  <a:pt x="744973" y="1612041"/>
                </a:moveTo>
                <a:cubicBezTo>
                  <a:pt x="744973" y="1625643"/>
                  <a:pt x="740411" y="1637338"/>
                  <a:pt x="731288" y="1647125"/>
                </a:cubicBezTo>
                <a:cubicBezTo>
                  <a:pt x="722164" y="1656912"/>
                  <a:pt x="711133" y="1661805"/>
                  <a:pt x="698195" y="1661805"/>
                </a:cubicBezTo>
                <a:cubicBezTo>
                  <a:pt x="685588" y="1661805"/>
                  <a:pt x="669663" y="1657492"/>
                  <a:pt x="650421" y="1648866"/>
                </a:cubicBezTo>
                <a:lnTo>
                  <a:pt x="611107" y="1630454"/>
                </a:lnTo>
                <a:lnTo>
                  <a:pt x="611107" y="1645881"/>
                </a:lnTo>
                <a:cubicBezTo>
                  <a:pt x="611107" y="1688014"/>
                  <a:pt x="596343" y="1709081"/>
                  <a:pt x="566817" y="1709081"/>
                </a:cubicBezTo>
                <a:cubicBezTo>
                  <a:pt x="546579" y="1709081"/>
                  <a:pt x="530820" y="1701617"/>
                  <a:pt x="519540" y="1686687"/>
                </a:cubicBezTo>
                <a:cubicBezTo>
                  <a:pt x="508260" y="1671758"/>
                  <a:pt x="502620" y="1651189"/>
                  <a:pt x="502620" y="1624979"/>
                </a:cubicBezTo>
                <a:lnTo>
                  <a:pt x="502620" y="1588651"/>
                </a:lnTo>
                <a:lnTo>
                  <a:pt x="338896" y="1521967"/>
                </a:lnTo>
                <a:lnTo>
                  <a:pt x="338896" y="1577703"/>
                </a:lnTo>
                <a:cubicBezTo>
                  <a:pt x="338896" y="1619837"/>
                  <a:pt x="324132" y="1640904"/>
                  <a:pt x="294605" y="1640904"/>
                </a:cubicBezTo>
                <a:cubicBezTo>
                  <a:pt x="274368" y="1640904"/>
                  <a:pt x="258609" y="1633522"/>
                  <a:pt x="247329" y="1618759"/>
                </a:cubicBezTo>
                <a:cubicBezTo>
                  <a:pt x="236049" y="1603996"/>
                  <a:pt x="230409" y="1583343"/>
                  <a:pt x="230409" y="1556802"/>
                </a:cubicBezTo>
                <a:lnTo>
                  <a:pt x="230409" y="1467724"/>
                </a:lnTo>
                <a:cubicBezTo>
                  <a:pt x="230409" y="1442510"/>
                  <a:pt x="236215" y="1422521"/>
                  <a:pt x="247827" y="1407758"/>
                </a:cubicBezTo>
                <a:cubicBezTo>
                  <a:pt x="259438" y="1392994"/>
                  <a:pt x="275197" y="1385613"/>
                  <a:pt x="295103" y="1385613"/>
                </a:cubicBezTo>
                <a:cubicBezTo>
                  <a:pt x="307378" y="1385613"/>
                  <a:pt x="320980" y="1388599"/>
                  <a:pt x="335910" y="1394570"/>
                </a:cubicBezTo>
                <a:lnTo>
                  <a:pt x="357806" y="1404026"/>
                </a:lnTo>
                <a:lnTo>
                  <a:pt x="502620" y="1462747"/>
                </a:lnTo>
                <a:lnTo>
                  <a:pt x="502620" y="1455283"/>
                </a:lnTo>
                <a:cubicBezTo>
                  <a:pt x="502620" y="1418126"/>
                  <a:pt x="517052" y="1399547"/>
                  <a:pt x="545915" y="1399547"/>
                </a:cubicBezTo>
                <a:cubicBezTo>
                  <a:pt x="566485" y="1399547"/>
                  <a:pt x="582492" y="1406928"/>
                  <a:pt x="593938" y="1421692"/>
                </a:cubicBezTo>
                <a:cubicBezTo>
                  <a:pt x="605384" y="1436455"/>
                  <a:pt x="611107" y="1457108"/>
                  <a:pt x="611107" y="1483649"/>
                </a:cubicBezTo>
                <a:lnTo>
                  <a:pt x="611107" y="1506540"/>
                </a:lnTo>
                <a:lnTo>
                  <a:pt x="676298" y="1532915"/>
                </a:lnTo>
                <a:lnTo>
                  <a:pt x="689735" y="1538389"/>
                </a:lnTo>
                <a:cubicBezTo>
                  <a:pt x="726560" y="1553982"/>
                  <a:pt x="744973" y="1578533"/>
                  <a:pt x="744973" y="1612041"/>
                </a:cubicBezTo>
                <a:close/>
                <a:moveTo>
                  <a:pt x="769855" y="4928941"/>
                </a:moveTo>
                <a:cubicBezTo>
                  <a:pt x="769855" y="4948182"/>
                  <a:pt x="763137" y="4964522"/>
                  <a:pt x="749701" y="4977959"/>
                </a:cubicBezTo>
                <a:cubicBezTo>
                  <a:pt x="736264" y="4991395"/>
                  <a:pt x="719925" y="4998113"/>
                  <a:pt x="700683" y="4998113"/>
                </a:cubicBezTo>
                <a:cubicBezTo>
                  <a:pt x="681441" y="4998113"/>
                  <a:pt x="665101" y="4991395"/>
                  <a:pt x="651665" y="4977959"/>
                </a:cubicBezTo>
                <a:cubicBezTo>
                  <a:pt x="638228" y="4964522"/>
                  <a:pt x="631510" y="4948182"/>
                  <a:pt x="631510" y="4928941"/>
                </a:cubicBezTo>
                <a:cubicBezTo>
                  <a:pt x="631510" y="4909698"/>
                  <a:pt x="638228" y="4893359"/>
                  <a:pt x="651665" y="4879923"/>
                </a:cubicBezTo>
                <a:cubicBezTo>
                  <a:pt x="665101" y="4866487"/>
                  <a:pt x="681441" y="4859769"/>
                  <a:pt x="700683" y="4859769"/>
                </a:cubicBezTo>
                <a:cubicBezTo>
                  <a:pt x="719925" y="4859769"/>
                  <a:pt x="736264" y="4866487"/>
                  <a:pt x="749701" y="4879923"/>
                </a:cubicBezTo>
                <a:cubicBezTo>
                  <a:pt x="763137" y="4893359"/>
                  <a:pt x="769855" y="4909698"/>
                  <a:pt x="769855" y="4928941"/>
                </a:cubicBezTo>
                <a:close/>
                <a:moveTo>
                  <a:pt x="769855" y="4300291"/>
                </a:moveTo>
                <a:cubicBezTo>
                  <a:pt x="769855" y="4319533"/>
                  <a:pt x="763137" y="4335872"/>
                  <a:pt x="749701" y="4349309"/>
                </a:cubicBezTo>
                <a:cubicBezTo>
                  <a:pt x="736264" y="4362745"/>
                  <a:pt x="719925" y="4369463"/>
                  <a:pt x="700683" y="4369463"/>
                </a:cubicBezTo>
                <a:cubicBezTo>
                  <a:pt x="681441" y="4369463"/>
                  <a:pt x="665101" y="4362745"/>
                  <a:pt x="651665" y="4349309"/>
                </a:cubicBezTo>
                <a:cubicBezTo>
                  <a:pt x="638228" y="4335872"/>
                  <a:pt x="631510" y="4319533"/>
                  <a:pt x="631510" y="4300291"/>
                </a:cubicBezTo>
                <a:cubicBezTo>
                  <a:pt x="631510" y="4281049"/>
                  <a:pt x="638228" y="4264709"/>
                  <a:pt x="651665" y="4251273"/>
                </a:cubicBezTo>
                <a:cubicBezTo>
                  <a:pt x="665101" y="4237837"/>
                  <a:pt x="681441" y="4231118"/>
                  <a:pt x="700683" y="4231118"/>
                </a:cubicBezTo>
                <a:cubicBezTo>
                  <a:pt x="719925" y="4231118"/>
                  <a:pt x="736264" y="4237837"/>
                  <a:pt x="749701" y="4251273"/>
                </a:cubicBezTo>
                <a:cubicBezTo>
                  <a:pt x="763137" y="4264709"/>
                  <a:pt x="769855" y="4281049"/>
                  <a:pt x="769855" y="4300291"/>
                </a:cubicBezTo>
                <a:close/>
                <a:moveTo>
                  <a:pt x="909693" y="737010"/>
                </a:moveTo>
                <a:lnTo>
                  <a:pt x="909693" y="992302"/>
                </a:lnTo>
                <a:cubicBezTo>
                  <a:pt x="909693" y="1038417"/>
                  <a:pt x="893437" y="1061474"/>
                  <a:pt x="860924" y="1061474"/>
                </a:cubicBezTo>
                <a:cubicBezTo>
                  <a:pt x="841682" y="1061474"/>
                  <a:pt x="825177" y="1053844"/>
                  <a:pt x="811409" y="1038583"/>
                </a:cubicBezTo>
                <a:cubicBezTo>
                  <a:pt x="797640" y="1023322"/>
                  <a:pt x="790756" y="1004743"/>
                  <a:pt x="790756" y="982846"/>
                </a:cubicBezTo>
                <a:lnTo>
                  <a:pt x="790756" y="969410"/>
                </a:lnTo>
                <a:lnTo>
                  <a:pt x="790756" y="756916"/>
                </a:lnTo>
                <a:lnTo>
                  <a:pt x="604140" y="680776"/>
                </a:lnTo>
                <a:lnTo>
                  <a:pt x="604140" y="744973"/>
                </a:lnTo>
                <a:lnTo>
                  <a:pt x="604140" y="757911"/>
                </a:lnTo>
                <a:cubicBezTo>
                  <a:pt x="604140" y="795069"/>
                  <a:pt x="588215" y="813647"/>
                  <a:pt x="556366" y="813647"/>
                </a:cubicBezTo>
                <a:cubicBezTo>
                  <a:pt x="536460" y="813647"/>
                  <a:pt x="519623" y="806100"/>
                  <a:pt x="505855" y="791005"/>
                </a:cubicBezTo>
                <a:cubicBezTo>
                  <a:pt x="492087" y="775909"/>
                  <a:pt x="485203" y="757248"/>
                  <a:pt x="485203" y="735020"/>
                </a:cubicBezTo>
                <a:lnTo>
                  <a:pt x="485203" y="722081"/>
                </a:lnTo>
                <a:lnTo>
                  <a:pt x="485203" y="632505"/>
                </a:lnTo>
                <a:lnTo>
                  <a:pt x="246831" y="535962"/>
                </a:lnTo>
                <a:cubicBezTo>
                  <a:pt x="82277" y="468946"/>
                  <a:pt x="0" y="369749"/>
                  <a:pt x="0" y="238371"/>
                </a:cubicBezTo>
                <a:cubicBezTo>
                  <a:pt x="0" y="169696"/>
                  <a:pt x="22145" y="112799"/>
                  <a:pt x="66435" y="67679"/>
                </a:cubicBezTo>
                <a:cubicBezTo>
                  <a:pt x="110726" y="22559"/>
                  <a:pt x="166545" y="0"/>
                  <a:pt x="233893" y="0"/>
                </a:cubicBezTo>
                <a:cubicBezTo>
                  <a:pt x="286311" y="0"/>
                  <a:pt x="336407" y="13353"/>
                  <a:pt x="384181" y="40060"/>
                </a:cubicBezTo>
                <a:cubicBezTo>
                  <a:pt x="431955" y="66767"/>
                  <a:pt x="473094" y="104173"/>
                  <a:pt x="507597" y="152279"/>
                </a:cubicBezTo>
                <a:cubicBezTo>
                  <a:pt x="536460" y="193086"/>
                  <a:pt x="559352" y="240610"/>
                  <a:pt x="576272" y="294854"/>
                </a:cubicBezTo>
                <a:cubicBezTo>
                  <a:pt x="593192" y="349097"/>
                  <a:pt x="601652" y="402593"/>
                  <a:pt x="601652" y="455344"/>
                </a:cubicBezTo>
                <a:lnTo>
                  <a:pt x="603642" y="525512"/>
                </a:lnTo>
                <a:lnTo>
                  <a:pt x="604140" y="547408"/>
                </a:lnTo>
                <a:lnTo>
                  <a:pt x="844502" y="642956"/>
                </a:lnTo>
                <a:lnTo>
                  <a:pt x="858436" y="648430"/>
                </a:lnTo>
                <a:cubicBezTo>
                  <a:pt x="879005" y="656060"/>
                  <a:pt x="892690" y="665764"/>
                  <a:pt x="899492" y="677542"/>
                </a:cubicBezTo>
                <a:cubicBezTo>
                  <a:pt x="906293" y="689319"/>
                  <a:pt x="909693" y="709142"/>
                  <a:pt x="909693" y="737010"/>
                </a:cubicBezTo>
                <a:close/>
                <a:moveTo>
                  <a:pt x="916660" y="3570507"/>
                </a:moveTo>
                <a:cubicBezTo>
                  <a:pt x="916660" y="3638850"/>
                  <a:pt x="893271" y="3689444"/>
                  <a:pt x="846492" y="3722289"/>
                </a:cubicBezTo>
                <a:cubicBezTo>
                  <a:pt x="828909" y="3734564"/>
                  <a:pt x="805022" y="3743107"/>
                  <a:pt x="774832" y="3747918"/>
                </a:cubicBezTo>
                <a:cubicBezTo>
                  <a:pt x="744641" y="3752728"/>
                  <a:pt x="699024" y="3755133"/>
                  <a:pt x="637980" y="3755133"/>
                </a:cubicBezTo>
                <a:lnTo>
                  <a:pt x="440913" y="3755133"/>
                </a:lnTo>
                <a:lnTo>
                  <a:pt x="851469" y="3996491"/>
                </a:lnTo>
                <a:lnTo>
                  <a:pt x="872868" y="4008932"/>
                </a:lnTo>
                <a:cubicBezTo>
                  <a:pt x="887133" y="4017226"/>
                  <a:pt x="896755" y="4026184"/>
                  <a:pt x="901731" y="4035805"/>
                </a:cubicBezTo>
                <a:cubicBezTo>
                  <a:pt x="906707" y="4045426"/>
                  <a:pt x="909196" y="4060023"/>
                  <a:pt x="909196" y="4079597"/>
                </a:cubicBezTo>
                <a:lnTo>
                  <a:pt x="909693" y="4099005"/>
                </a:lnTo>
                <a:lnTo>
                  <a:pt x="909693" y="4186591"/>
                </a:lnTo>
                <a:cubicBezTo>
                  <a:pt x="909693" y="4232706"/>
                  <a:pt x="893769" y="4255763"/>
                  <a:pt x="861919" y="4255763"/>
                </a:cubicBezTo>
                <a:cubicBezTo>
                  <a:pt x="839691" y="4255763"/>
                  <a:pt x="822274" y="4247635"/>
                  <a:pt x="809667" y="4231379"/>
                </a:cubicBezTo>
                <a:cubicBezTo>
                  <a:pt x="797060" y="4215123"/>
                  <a:pt x="790756" y="4192563"/>
                  <a:pt x="790756" y="4163699"/>
                </a:cubicBezTo>
                <a:lnTo>
                  <a:pt x="790756" y="4105972"/>
                </a:lnTo>
                <a:lnTo>
                  <a:pt x="275197" y="3799921"/>
                </a:lnTo>
                <a:cubicBezTo>
                  <a:pt x="231736" y="3774044"/>
                  <a:pt x="210006" y="3743687"/>
                  <a:pt x="210006" y="3708852"/>
                </a:cubicBezTo>
                <a:cubicBezTo>
                  <a:pt x="210006" y="3659420"/>
                  <a:pt x="241026" y="3634703"/>
                  <a:pt x="303065" y="3634703"/>
                </a:cubicBezTo>
                <a:lnTo>
                  <a:pt x="637980" y="3626741"/>
                </a:lnTo>
                <a:cubicBezTo>
                  <a:pt x="698692" y="3626741"/>
                  <a:pt x="739582" y="3621516"/>
                  <a:pt x="760649" y="3611065"/>
                </a:cubicBezTo>
                <a:cubicBezTo>
                  <a:pt x="781716" y="3600615"/>
                  <a:pt x="792249" y="3580460"/>
                  <a:pt x="792249" y="3550601"/>
                </a:cubicBezTo>
                <a:cubicBezTo>
                  <a:pt x="792249" y="3523065"/>
                  <a:pt x="778066" y="3496109"/>
                  <a:pt x="749701" y="3469734"/>
                </a:cubicBezTo>
                <a:cubicBezTo>
                  <a:pt x="721335" y="3443359"/>
                  <a:pt x="692389" y="3430172"/>
                  <a:pt x="662862" y="3430172"/>
                </a:cubicBezTo>
                <a:cubicBezTo>
                  <a:pt x="638643" y="3430172"/>
                  <a:pt x="619318" y="3437719"/>
                  <a:pt x="604886" y="3452814"/>
                </a:cubicBezTo>
                <a:cubicBezTo>
                  <a:pt x="590455" y="3467910"/>
                  <a:pt x="583239" y="3488064"/>
                  <a:pt x="583239" y="3513278"/>
                </a:cubicBezTo>
                <a:cubicBezTo>
                  <a:pt x="583239" y="3519250"/>
                  <a:pt x="583405" y="3525222"/>
                  <a:pt x="583736" y="3531193"/>
                </a:cubicBezTo>
                <a:cubicBezTo>
                  <a:pt x="584068" y="3538160"/>
                  <a:pt x="584234" y="3542307"/>
                  <a:pt x="584234" y="3543634"/>
                </a:cubicBezTo>
                <a:cubicBezTo>
                  <a:pt x="584234" y="3583778"/>
                  <a:pt x="567480" y="3603849"/>
                  <a:pt x="533972" y="3603849"/>
                </a:cubicBezTo>
                <a:cubicBezTo>
                  <a:pt x="511744" y="3603849"/>
                  <a:pt x="493248" y="3592487"/>
                  <a:pt x="478485" y="3569761"/>
                </a:cubicBezTo>
                <a:cubicBezTo>
                  <a:pt x="463721" y="3547035"/>
                  <a:pt x="456340" y="3518421"/>
                  <a:pt x="456340" y="3483917"/>
                </a:cubicBezTo>
                <a:cubicBezTo>
                  <a:pt x="456340" y="3429176"/>
                  <a:pt x="474669" y="3384305"/>
                  <a:pt x="511329" y="3349304"/>
                </a:cubicBezTo>
                <a:cubicBezTo>
                  <a:pt x="547989" y="3314304"/>
                  <a:pt x="594685" y="3296803"/>
                  <a:pt x="651416" y="3296803"/>
                </a:cubicBezTo>
                <a:cubicBezTo>
                  <a:pt x="719759" y="3296803"/>
                  <a:pt x="781052" y="3324754"/>
                  <a:pt x="835295" y="3380656"/>
                </a:cubicBezTo>
                <a:cubicBezTo>
                  <a:pt x="889539" y="3436558"/>
                  <a:pt x="916660" y="3499842"/>
                  <a:pt x="916660" y="357050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15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8E58D414-B0E1-479E-9876-B811F5CFA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-7823"/>
            <a:ext cx="12145990" cy="685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29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86A4B8-6F83-44FD-BD7B-2BBD580C4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5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7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A340B2-8C3C-4886-ABD3-772BB087E6C1}"/>
              </a:ext>
            </a:extLst>
          </p:cNvPr>
          <p:cNvSpPr txBox="1"/>
          <p:nvPr/>
        </p:nvSpPr>
        <p:spPr>
          <a:xfrm>
            <a:off x="741873" y="828136"/>
            <a:ext cx="530236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volini"/>
                <a:cs typeface="Calibri"/>
              </a:rPr>
              <a:t>  </a:t>
            </a:r>
            <a:r>
              <a:rPr lang="en-US" b="1">
                <a:latin typeface="Cavolini"/>
                <a:cs typeface="Calibri"/>
              </a:rPr>
              <a:t> Various Technologies 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Cavolin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volini"/>
                <a:cs typeface="Calibri"/>
              </a:rPr>
              <a:t> Internet of Things (IoT)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Cavolin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volini"/>
                <a:cs typeface="Calibri"/>
              </a:rPr>
              <a:t> Database and Cloud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Cavolin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volini"/>
                <a:cs typeface="Calibri"/>
              </a:rPr>
              <a:t> Application Development</a:t>
            </a:r>
          </a:p>
        </p:txBody>
      </p:sp>
      <p:pic>
        <p:nvPicPr>
          <p:cNvPr id="26" name="Picture 25" descr="A picture containing circuit&#10;&#10;Description automatically generated">
            <a:extLst>
              <a:ext uri="{FF2B5EF4-FFF2-40B4-BE49-F238E27FC236}">
                <a16:creationId xmlns:a16="http://schemas.microsoft.com/office/drawing/2014/main" id="{F15C0A39-F444-4997-8BF0-05C7DF108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" t="44431" r="1386" b="10252"/>
          <a:stretch>
            <a:fillRect/>
          </a:stretch>
        </p:blipFill>
        <p:spPr>
          <a:xfrm>
            <a:off x="1713004" y="5177500"/>
            <a:ext cx="8765991" cy="1188083"/>
          </a:xfrm>
          <a:custGeom>
            <a:avLst/>
            <a:gdLst/>
            <a:ahLst/>
            <a:cxnLst/>
            <a:rect l="l" t="t" r="r" b="b"/>
            <a:pathLst>
              <a:path w="10606849" h="1437580">
                <a:moveTo>
                  <a:pt x="5929703" y="1079602"/>
                </a:moveTo>
                <a:cubicBezTo>
                  <a:pt x="5917340" y="1079602"/>
                  <a:pt x="5904976" y="1080538"/>
                  <a:pt x="5892613" y="1082412"/>
                </a:cubicBezTo>
                <a:cubicBezTo>
                  <a:pt x="5880249" y="1084285"/>
                  <a:pt x="5868074" y="1086720"/>
                  <a:pt x="5856084" y="1089717"/>
                </a:cubicBezTo>
                <a:cubicBezTo>
                  <a:pt x="5854211" y="1111822"/>
                  <a:pt x="5852431" y="1134675"/>
                  <a:pt x="5850746" y="1158278"/>
                </a:cubicBezTo>
                <a:cubicBezTo>
                  <a:pt x="5849060" y="1181881"/>
                  <a:pt x="5847842" y="1205859"/>
                  <a:pt x="5847093" y="1230211"/>
                </a:cubicBezTo>
                <a:cubicBezTo>
                  <a:pt x="5862079" y="1230211"/>
                  <a:pt x="5880249" y="1225247"/>
                  <a:pt x="5901604" y="1215319"/>
                </a:cubicBezTo>
                <a:cubicBezTo>
                  <a:pt x="5922959" y="1205390"/>
                  <a:pt x="5940942" y="1190405"/>
                  <a:pt x="5955554" y="1170361"/>
                </a:cubicBezTo>
                <a:cubicBezTo>
                  <a:pt x="5970165" y="1150317"/>
                  <a:pt x="5977471" y="1131678"/>
                  <a:pt x="5977471" y="1114444"/>
                </a:cubicBezTo>
                <a:cubicBezTo>
                  <a:pt x="5977471" y="1101706"/>
                  <a:pt x="5973444" y="1092715"/>
                  <a:pt x="5965389" y="1087469"/>
                </a:cubicBezTo>
                <a:cubicBezTo>
                  <a:pt x="5957334" y="1082224"/>
                  <a:pt x="5945439" y="1079602"/>
                  <a:pt x="5929703" y="1079602"/>
                </a:cubicBezTo>
                <a:close/>
                <a:moveTo>
                  <a:pt x="6289405" y="1075106"/>
                </a:moveTo>
                <a:cubicBezTo>
                  <a:pt x="6260557" y="1075106"/>
                  <a:pt x="6232927" y="1092340"/>
                  <a:pt x="6206514" y="1126808"/>
                </a:cubicBezTo>
                <a:cubicBezTo>
                  <a:pt x="6180102" y="1161276"/>
                  <a:pt x="6166895" y="1191622"/>
                  <a:pt x="6166895" y="1217848"/>
                </a:cubicBezTo>
                <a:cubicBezTo>
                  <a:pt x="6166895" y="1221969"/>
                  <a:pt x="6168019" y="1225341"/>
                  <a:pt x="6170267" y="1227963"/>
                </a:cubicBezTo>
                <a:cubicBezTo>
                  <a:pt x="6172515" y="1230586"/>
                  <a:pt x="6176823" y="1231897"/>
                  <a:pt x="6183192" y="1231897"/>
                </a:cubicBezTo>
                <a:cubicBezTo>
                  <a:pt x="6200052" y="1231897"/>
                  <a:pt x="6220376" y="1227027"/>
                  <a:pt x="6244166" y="1217286"/>
                </a:cubicBezTo>
                <a:cubicBezTo>
                  <a:pt x="6267957" y="1207545"/>
                  <a:pt x="6289218" y="1194619"/>
                  <a:pt x="6307951" y="1178509"/>
                </a:cubicBezTo>
                <a:cubicBezTo>
                  <a:pt x="6307951" y="1161650"/>
                  <a:pt x="6308419" y="1144978"/>
                  <a:pt x="6309355" y="1128494"/>
                </a:cubicBezTo>
                <a:cubicBezTo>
                  <a:pt x="6310292" y="1112009"/>
                  <a:pt x="6311510" y="1095712"/>
                  <a:pt x="6313009" y="1079602"/>
                </a:cubicBezTo>
                <a:cubicBezTo>
                  <a:pt x="6305890" y="1076605"/>
                  <a:pt x="6298022" y="1075106"/>
                  <a:pt x="6289405" y="1075106"/>
                </a:cubicBezTo>
                <a:close/>
                <a:moveTo>
                  <a:pt x="4251055" y="1075106"/>
                </a:moveTo>
                <a:cubicBezTo>
                  <a:pt x="4222207" y="1075106"/>
                  <a:pt x="4194577" y="1092340"/>
                  <a:pt x="4168164" y="1126808"/>
                </a:cubicBezTo>
                <a:cubicBezTo>
                  <a:pt x="4141751" y="1161276"/>
                  <a:pt x="4128545" y="1191622"/>
                  <a:pt x="4128545" y="1217848"/>
                </a:cubicBezTo>
                <a:cubicBezTo>
                  <a:pt x="4128545" y="1221969"/>
                  <a:pt x="4129669" y="1225341"/>
                  <a:pt x="4131917" y="1227963"/>
                </a:cubicBezTo>
                <a:cubicBezTo>
                  <a:pt x="4134165" y="1230586"/>
                  <a:pt x="4138473" y="1231897"/>
                  <a:pt x="4144842" y="1231897"/>
                </a:cubicBezTo>
                <a:cubicBezTo>
                  <a:pt x="4161702" y="1231897"/>
                  <a:pt x="4182026" y="1227027"/>
                  <a:pt x="4205816" y="1217286"/>
                </a:cubicBezTo>
                <a:cubicBezTo>
                  <a:pt x="4229607" y="1207545"/>
                  <a:pt x="4250868" y="1194619"/>
                  <a:pt x="4269601" y="1178509"/>
                </a:cubicBezTo>
                <a:cubicBezTo>
                  <a:pt x="4269601" y="1161650"/>
                  <a:pt x="4270069" y="1144978"/>
                  <a:pt x="4271005" y="1128494"/>
                </a:cubicBezTo>
                <a:cubicBezTo>
                  <a:pt x="4271942" y="1112009"/>
                  <a:pt x="4273159" y="1095712"/>
                  <a:pt x="4274659" y="1079602"/>
                </a:cubicBezTo>
                <a:cubicBezTo>
                  <a:pt x="4267540" y="1076605"/>
                  <a:pt x="4259672" y="1075106"/>
                  <a:pt x="4251055" y="1075106"/>
                </a:cubicBezTo>
                <a:close/>
                <a:moveTo>
                  <a:pt x="1793605" y="1075106"/>
                </a:moveTo>
                <a:cubicBezTo>
                  <a:pt x="1764758" y="1075106"/>
                  <a:pt x="1737127" y="1092340"/>
                  <a:pt x="1710714" y="1126808"/>
                </a:cubicBezTo>
                <a:cubicBezTo>
                  <a:pt x="1684302" y="1161276"/>
                  <a:pt x="1671095" y="1191622"/>
                  <a:pt x="1671095" y="1217848"/>
                </a:cubicBezTo>
                <a:cubicBezTo>
                  <a:pt x="1671095" y="1221969"/>
                  <a:pt x="1672219" y="1225341"/>
                  <a:pt x="1674467" y="1227963"/>
                </a:cubicBezTo>
                <a:cubicBezTo>
                  <a:pt x="1676715" y="1230586"/>
                  <a:pt x="1681023" y="1231897"/>
                  <a:pt x="1687392" y="1231897"/>
                </a:cubicBezTo>
                <a:cubicBezTo>
                  <a:pt x="1704252" y="1231897"/>
                  <a:pt x="1724577" y="1227027"/>
                  <a:pt x="1748367" y="1217286"/>
                </a:cubicBezTo>
                <a:cubicBezTo>
                  <a:pt x="1772157" y="1207545"/>
                  <a:pt x="1793419" y="1194619"/>
                  <a:pt x="1812151" y="1178509"/>
                </a:cubicBezTo>
                <a:cubicBezTo>
                  <a:pt x="1812151" y="1161650"/>
                  <a:pt x="1812619" y="1144978"/>
                  <a:pt x="1813556" y="1128494"/>
                </a:cubicBezTo>
                <a:cubicBezTo>
                  <a:pt x="1814493" y="1112009"/>
                  <a:pt x="1815710" y="1095712"/>
                  <a:pt x="1817209" y="1079602"/>
                </a:cubicBezTo>
                <a:cubicBezTo>
                  <a:pt x="1810090" y="1076605"/>
                  <a:pt x="1802223" y="1075106"/>
                  <a:pt x="1793605" y="1075106"/>
                </a:cubicBezTo>
                <a:close/>
                <a:moveTo>
                  <a:pt x="7912084" y="1074544"/>
                </a:moveTo>
                <a:cubicBezTo>
                  <a:pt x="7891104" y="1074544"/>
                  <a:pt x="7868906" y="1081943"/>
                  <a:pt x="7845490" y="1096742"/>
                </a:cubicBezTo>
                <a:cubicBezTo>
                  <a:pt x="7822074" y="1111541"/>
                  <a:pt x="7804560" y="1129056"/>
                  <a:pt x="7792945" y="1149287"/>
                </a:cubicBezTo>
                <a:cubicBezTo>
                  <a:pt x="7781332" y="1169518"/>
                  <a:pt x="7775524" y="1186377"/>
                  <a:pt x="7775524" y="1199864"/>
                </a:cubicBezTo>
                <a:cubicBezTo>
                  <a:pt x="7775524" y="1209980"/>
                  <a:pt x="7777960" y="1217005"/>
                  <a:pt x="7782830" y="1220938"/>
                </a:cubicBezTo>
                <a:cubicBezTo>
                  <a:pt x="7787700" y="1224872"/>
                  <a:pt x="7793882" y="1226839"/>
                  <a:pt x="7801375" y="1226839"/>
                </a:cubicBezTo>
                <a:cubicBezTo>
                  <a:pt x="7819358" y="1226839"/>
                  <a:pt x="7840245" y="1221313"/>
                  <a:pt x="7864035" y="1210261"/>
                </a:cubicBezTo>
                <a:cubicBezTo>
                  <a:pt x="7887826" y="1199209"/>
                  <a:pt x="7907963" y="1186564"/>
                  <a:pt x="7924447" y="1172328"/>
                </a:cubicBezTo>
                <a:lnTo>
                  <a:pt x="7923323" y="1120626"/>
                </a:lnTo>
                <a:cubicBezTo>
                  <a:pt x="7923323" y="1104891"/>
                  <a:pt x="7922761" y="1089905"/>
                  <a:pt x="7921637" y="1075668"/>
                </a:cubicBezTo>
                <a:lnTo>
                  <a:pt x="7917142" y="1074544"/>
                </a:lnTo>
                <a:close/>
                <a:moveTo>
                  <a:pt x="10097072" y="1063304"/>
                </a:moveTo>
                <a:cubicBezTo>
                  <a:pt x="10071595" y="1073420"/>
                  <a:pt x="10051457" y="1088874"/>
                  <a:pt x="10036659" y="1109668"/>
                </a:cubicBezTo>
                <a:cubicBezTo>
                  <a:pt x="10021860" y="1130461"/>
                  <a:pt x="10014461" y="1153221"/>
                  <a:pt x="10014461" y="1177947"/>
                </a:cubicBezTo>
                <a:cubicBezTo>
                  <a:pt x="10014461" y="1195931"/>
                  <a:pt x="10018582" y="1210542"/>
                  <a:pt x="10026825" y="1221781"/>
                </a:cubicBezTo>
                <a:cubicBezTo>
                  <a:pt x="10035067" y="1233021"/>
                  <a:pt x="10047056" y="1238641"/>
                  <a:pt x="10062791" y="1238641"/>
                </a:cubicBezTo>
                <a:cubicBezTo>
                  <a:pt x="10095760" y="1238641"/>
                  <a:pt x="10122454" y="1224591"/>
                  <a:pt x="10142872" y="1196493"/>
                </a:cubicBezTo>
                <a:cubicBezTo>
                  <a:pt x="10163291" y="1168394"/>
                  <a:pt x="10173501" y="1140295"/>
                  <a:pt x="10173501" y="1112196"/>
                </a:cubicBezTo>
                <a:cubicBezTo>
                  <a:pt x="10173501" y="1100582"/>
                  <a:pt x="10169660" y="1091403"/>
                  <a:pt x="10161980" y="1084660"/>
                </a:cubicBezTo>
                <a:cubicBezTo>
                  <a:pt x="10154298" y="1077916"/>
                  <a:pt x="10146338" y="1074544"/>
                  <a:pt x="10138096" y="1074544"/>
                </a:cubicBezTo>
                <a:cubicBezTo>
                  <a:pt x="10130602" y="1074544"/>
                  <a:pt x="10125076" y="1075200"/>
                  <a:pt x="10121518" y="1076511"/>
                </a:cubicBezTo>
                <a:cubicBezTo>
                  <a:pt x="10117959" y="1077822"/>
                  <a:pt x="10114117" y="1078478"/>
                  <a:pt x="10109998" y="1078478"/>
                </a:cubicBezTo>
                <a:cubicBezTo>
                  <a:pt x="10107000" y="1078478"/>
                  <a:pt x="10104377" y="1077073"/>
                  <a:pt x="10102129" y="1074263"/>
                </a:cubicBezTo>
                <a:cubicBezTo>
                  <a:pt x="10099882" y="1071453"/>
                  <a:pt x="10098196" y="1067800"/>
                  <a:pt x="10097072" y="1063304"/>
                </a:cubicBezTo>
                <a:close/>
                <a:moveTo>
                  <a:pt x="8696896" y="1063304"/>
                </a:moveTo>
                <a:cubicBezTo>
                  <a:pt x="8671420" y="1073420"/>
                  <a:pt x="8651283" y="1088874"/>
                  <a:pt x="8636484" y="1109668"/>
                </a:cubicBezTo>
                <a:cubicBezTo>
                  <a:pt x="8621685" y="1130461"/>
                  <a:pt x="8614286" y="1153221"/>
                  <a:pt x="8614286" y="1177947"/>
                </a:cubicBezTo>
                <a:cubicBezTo>
                  <a:pt x="8614286" y="1195931"/>
                  <a:pt x="8618407" y="1210542"/>
                  <a:pt x="8626649" y="1221781"/>
                </a:cubicBezTo>
                <a:cubicBezTo>
                  <a:pt x="8634892" y="1233021"/>
                  <a:pt x="8646880" y="1238641"/>
                  <a:pt x="8662615" y="1238641"/>
                </a:cubicBezTo>
                <a:cubicBezTo>
                  <a:pt x="8695585" y="1238641"/>
                  <a:pt x="8722279" y="1224591"/>
                  <a:pt x="8742697" y="1196493"/>
                </a:cubicBezTo>
                <a:cubicBezTo>
                  <a:pt x="8763116" y="1168394"/>
                  <a:pt x="8773325" y="1140295"/>
                  <a:pt x="8773325" y="1112196"/>
                </a:cubicBezTo>
                <a:cubicBezTo>
                  <a:pt x="8773325" y="1100582"/>
                  <a:pt x="8769485" y="1091403"/>
                  <a:pt x="8761804" y="1084660"/>
                </a:cubicBezTo>
                <a:cubicBezTo>
                  <a:pt x="8754124" y="1077916"/>
                  <a:pt x="8746163" y="1074544"/>
                  <a:pt x="8737920" y="1074544"/>
                </a:cubicBezTo>
                <a:cubicBezTo>
                  <a:pt x="8730428" y="1074544"/>
                  <a:pt x="8724902" y="1075200"/>
                  <a:pt x="8721342" y="1076511"/>
                </a:cubicBezTo>
                <a:cubicBezTo>
                  <a:pt x="8717783" y="1077822"/>
                  <a:pt x="8713943" y="1078478"/>
                  <a:pt x="8709822" y="1078478"/>
                </a:cubicBezTo>
                <a:cubicBezTo>
                  <a:pt x="8706824" y="1078478"/>
                  <a:pt x="8704202" y="1077073"/>
                  <a:pt x="8701954" y="1074263"/>
                </a:cubicBezTo>
                <a:cubicBezTo>
                  <a:pt x="8699706" y="1071453"/>
                  <a:pt x="8698020" y="1067800"/>
                  <a:pt x="8696896" y="1063304"/>
                </a:cubicBezTo>
                <a:close/>
                <a:moveTo>
                  <a:pt x="5115497" y="1063304"/>
                </a:moveTo>
                <a:cubicBezTo>
                  <a:pt x="5090020" y="1073420"/>
                  <a:pt x="5069883" y="1088874"/>
                  <a:pt x="5055084" y="1109668"/>
                </a:cubicBezTo>
                <a:cubicBezTo>
                  <a:pt x="5040286" y="1130461"/>
                  <a:pt x="5032886" y="1153221"/>
                  <a:pt x="5032886" y="1177947"/>
                </a:cubicBezTo>
                <a:cubicBezTo>
                  <a:pt x="5032886" y="1195931"/>
                  <a:pt x="5037007" y="1210542"/>
                  <a:pt x="5045250" y="1221781"/>
                </a:cubicBezTo>
                <a:cubicBezTo>
                  <a:pt x="5053492" y="1233021"/>
                  <a:pt x="5065481" y="1238641"/>
                  <a:pt x="5081216" y="1238641"/>
                </a:cubicBezTo>
                <a:cubicBezTo>
                  <a:pt x="5114186" y="1238641"/>
                  <a:pt x="5140880" y="1224591"/>
                  <a:pt x="5161297" y="1196493"/>
                </a:cubicBezTo>
                <a:cubicBezTo>
                  <a:pt x="5181716" y="1168394"/>
                  <a:pt x="5191925" y="1140295"/>
                  <a:pt x="5191925" y="1112196"/>
                </a:cubicBezTo>
                <a:cubicBezTo>
                  <a:pt x="5191925" y="1100582"/>
                  <a:pt x="5188085" y="1091403"/>
                  <a:pt x="5180405" y="1084660"/>
                </a:cubicBezTo>
                <a:cubicBezTo>
                  <a:pt x="5172724" y="1077916"/>
                  <a:pt x="5164764" y="1074544"/>
                  <a:pt x="5156521" y="1074544"/>
                </a:cubicBezTo>
                <a:cubicBezTo>
                  <a:pt x="5149028" y="1074544"/>
                  <a:pt x="5143501" y="1075200"/>
                  <a:pt x="5139942" y="1076511"/>
                </a:cubicBezTo>
                <a:cubicBezTo>
                  <a:pt x="5136384" y="1077822"/>
                  <a:pt x="5132543" y="1078478"/>
                  <a:pt x="5128422" y="1078478"/>
                </a:cubicBezTo>
                <a:cubicBezTo>
                  <a:pt x="5125425" y="1078478"/>
                  <a:pt x="5122802" y="1077073"/>
                  <a:pt x="5120555" y="1074263"/>
                </a:cubicBezTo>
                <a:cubicBezTo>
                  <a:pt x="5118307" y="1071453"/>
                  <a:pt x="5116621" y="1067800"/>
                  <a:pt x="5115497" y="1063304"/>
                </a:cubicBezTo>
                <a:close/>
                <a:moveTo>
                  <a:pt x="2610422" y="1060495"/>
                </a:moveTo>
                <a:cubicBezTo>
                  <a:pt x="2593563" y="1060495"/>
                  <a:pt x="2577266" y="1067894"/>
                  <a:pt x="2561530" y="1082693"/>
                </a:cubicBezTo>
                <a:cubicBezTo>
                  <a:pt x="2545795" y="1097491"/>
                  <a:pt x="2535867" y="1117629"/>
                  <a:pt x="2531746" y="1143105"/>
                </a:cubicBezTo>
                <a:cubicBezTo>
                  <a:pt x="2568462" y="1140108"/>
                  <a:pt x="2595811" y="1134020"/>
                  <a:pt x="2613794" y="1124841"/>
                </a:cubicBezTo>
                <a:cubicBezTo>
                  <a:pt x="2631777" y="1115662"/>
                  <a:pt x="2640769" y="1102643"/>
                  <a:pt x="2640769" y="1085784"/>
                </a:cubicBezTo>
                <a:cubicBezTo>
                  <a:pt x="2640769" y="1079414"/>
                  <a:pt x="2638521" y="1073607"/>
                  <a:pt x="2634025" y="1068362"/>
                </a:cubicBezTo>
                <a:cubicBezTo>
                  <a:pt x="2629529" y="1063117"/>
                  <a:pt x="2621662" y="1060495"/>
                  <a:pt x="2610422" y="1060495"/>
                </a:cubicBezTo>
                <a:close/>
                <a:moveTo>
                  <a:pt x="1438847" y="1060495"/>
                </a:moveTo>
                <a:cubicBezTo>
                  <a:pt x="1421987" y="1060495"/>
                  <a:pt x="1405690" y="1067894"/>
                  <a:pt x="1389955" y="1082693"/>
                </a:cubicBezTo>
                <a:cubicBezTo>
                  <a:pt x="1374220" y="1097491"/>
                  <a:pt x="1364291" y="1117629"/>
                  <a:pt x="1360170" y="1143105"/>
                </a:cubicBezTo>
                <a:cubicBezTo>
                  <a:pt x="1396886" y="1140108"/>
                  <a:pt x="1424235" y="1134020"/>
                  <a:pt x="1442219" y="1124841"/>
                </a:cubicBezTo>
                <a:cubicBezTo>
                  <a:pt x="1460202" y="1115662"/>
                  <a:pt x="1469194" y="1102643"/>
                  <a:pt x="1469194" y="1085784"/>
                </a:cubicBezTo>
                <a:cubicBezTo>
                  <a:pt x="1469194" y="1079414"/>
                  <a:pt x="1466946" y="1073607"/>
                  <a:pt x="1462450" y="1068362"/>
                </a:cubicBezTo>
                <a:cubicBezTo>
                  <a:pt x="1457954" y="1063117"/>
                  <a:pt x="1450086" y="1060495"/>
                  <a:pt x="1438847" y="1060495"/>
                </a:cubicBezTo>
                <a:close/>
                <a:moveTo>
                  <a:pt x="914972" y="1060495"/>
                </a:moveTo>
                <a:cubicBezTo>
                  <a:pt x="898113" y="1060495"/>
                  <a:pt x="881815" y="1067894"/>
                  <a:pt x="866080" y="1082693"/>
                </a:cubicBezTo>
                <a:cubicBezTo>
                  <a:pt x="850345" y="1097491"/>
                  <a:pt x="840417" y="1117629"/>
                  <a:pt x="836295" y="1143105"/>
                </a:cubicBezTo>
                <a:cubicBezTo>
                  <a:pt x="873011" y="1140108"/>
                  <a:pt x="900361" y="1134020"/>
                  <a:pt x="918344" y="1124841"/>
                </a:cubicBezTo>
                <a:cubicBezTo>
                  <a:pt x="936327" y="1115662"/>
                  <a:pt x="945319" y="1102643"/>
                  <a:pt x="945319" y="1085784"/>
                </a:cubicBezTo>
                <a:cubicBezTo>
                  <a:pt x="945319" y="1079414"/>
                  <a:pt x="943071" y="1073607"/>
                  <a:pt x="938575" y="1068362"/>
                </a:cubicBezTo>
                <a:cubicBezTo>
                  <a:pt x="934079" y="1063117"/>
                  <a:pt x="926212" y="1060495"/>
                  <a:pt x="914972" y="1060495"/>
                </a:cubicBezTo>
                <a:close/>
                <a:moveTo>
                  <a:pt x="9829018" y="1008793"/>
                </a:moveTo>
                <a:cubicBezTo>
                  <a:pt x="9838759" y="1008793"/>
                  <a:pt x="9847377" y="1011041"/>
                  <a:pt x="9854869" y="1015537"/>
                </a:cubicBezTo>
                <a:cubicBezTo>
                  <a:pt x="9862363" y="1020032"/>
                  <a:pt x="9866109" y="1027151"/>
                  <a:pt x="9866109" y="1036892"/>
                </a:cubicBezTo>
                <a:cubicBezTo>
                  <a:pt x="9866109" y="1040638"/>
                  <a:pt x="9863206" y="1061431"/>
                  <a:pt x="9857398" y="1099271"/>
                </a:cubicBezTo>
                <a:cubicBezTo>
                  <a:pt x="9851592" y="1137111"/>
                  <a:pt x="9848688" y="1171016"/>
                  <a:pt x="9848688" y="1200988"/>
                </a:cubicBezTo>
                <a:cubicBezTo>
                  <a:pt x="9848688" y="1229462"/>
                  <a:pt x="9853464" y="1244448"/>
                  <a:pt x="9863018" y="1245946"/>
                </a:cubicBezTo>
                <a:cubicBezTo>
                  <a:pt x="9872571" y="1247445"/>
                  <a:pt x="9877348" y="1252877"/>
                  <a:pt x="9877348" y="1262244"/>
                </a:cubicBezTo>
                <a:cubicBezTo>
                  <a:pt x="9877348" y="1270861"/>
                  <a:pt x="9872665" y="1279665"/>
                  <a:pt x="9863299" y="1288656"/>
                </a:cubicBezTo>
                <a:cubicBezTo>
                  <a:pt x="9853933" y="1297648"/>
                  <a:pt x="9843443" y="1302144"/>
                  <a:pt x="9831828" y="1302144"/>
                </a:cubicBezTo>
                <a:cubicBezTo>
                  <a:pt x="9811223" y="1302144"/>
                  <a:pt x="9796049" y="1294370"/>
                  <a:pt x="9786308" y="1278822"/>
                </a:cubicBezTo>
                <a:cubicBezTo>
                  <a:pt x="9776568" y="1263274"/>
                  <a:pt x="9771697" y="1238641"/>
                  <a:pt x="9771697" y="1204922"/>
                </a:cubicBezTo>
                <a:cubicBezTo>
                  <a:pt x="9771697" y="1177947"/>
                  <a:pt x="9773009" y="1149755"/>
                  <a:pt x="9775631" y="1120345"/>
                </a:cubicBezTo>
                <a:cubicBezTo>
                  <a:pt x="9778254" y="1090935"/>
                  <a:pt x="9780783" y="1064990"/>
                  <a:pt x="9783217" y="1042511"/>
                </a:cubicBezTo>
                <a:cubicBezTo>
                  <a:pt x="9785653" y="1020032"/>
                  <a:pt x="9800920" y="1008793"/>
                  <a:pt x="9829018" y="1008793"/>
                </a:cubicBezTo>
                <a:close/>
                <a:moveTo>
                  <a:pt x="7209644" y="1008793"/>
                </a:moveTo>
                <a:cubicBezTo>
                  <a:pt x="7219385" y="1008793"/>
                  <a:pt x="7228002" y="1011041"/>
                  <a:pt x="7235495" y="1015537"/>
                </a:cubicBezTo>
                <a:cubicBezTo>
                  <a:pt x="7242988" y="1020032"/>
                  <a:pt x="7246734" y="1027151"/>
                  <a:pt x="7246734" y="1036892"/>
                </a:cubicBezTo>
                <a:cubicBezTo>
                  <a:pt x="7246734" y="1040638"/>
                  <a:pt x="7243831" y="1061431"/>
                  <a:pt x="7238024" y="1099271"/>
                </a:cubicBezTo>
                <a:cubicBezTo>
                  <a:pt x="7232217" y="1137111"/>
                  <a:pt x="7229313" y="1171016"/>
                  <a:pt x="7229313" y="1200988"/>
                </a:cubicBezTo>
                <a:cubicBezTo>
                  <a:pt x="7229313" y="1229462"/>
                  <a:pt x="7234090" y="1244448"/>
                  <a:pt x="7243644" y="1245946"/>
                </a:cubicBezTo>
                <a:cubicBezTo>
                  <a:pt x="7253197" y="1247445"/>
                  <a:pt x="7257974" y="1252877"/>
                  <a:pt x="7257974" y="1262244"/>
                </a:cubicBezTo>
                <a:cubicBezTo>
                  <a:pt x="7257974" y="1270861"/>
                  <a:pt x="7253291" y="1279665"/>
                  <a:pt x="7243924" y="1288656"/>
                </a:cubicBezTo>
                <a:cubicBezTo>
                  <a:pt x="7234559" y="1297648"/>
                  <a:pt x="7224068" y="1302144"/>
                  <a:pt x="7212454" y="1302144"/>
                </a:cubicBezTo>
                <a:cubicBezTo>
                  <a:pt x="7191849" y="1302144"/>
                  <a:pt x="7176675" y="1294370"/>
                  <a:pt x="7166934" y="1278822"/>
                </a:cubicBezTo>
                <a:cubicBezTo>
                  <a:pt x="7157193" y="1263274"/>
                  <a:pt x="7152322" y="1238641"/>
                  <a:pt x="7152322" y="1204922"/>
                </a:cubicBezTo>
                <a:cubicBezTo>
                  <a:pt x="7152322" y="1177947"/>
                  <a:pt x="7153634" y="1149755"/>
                  <a:pt x="7156257" y="1120345"/>
                </a:cubicBezTo>
                <a:cubicBezTo>
                  <a:pt x="7158879" y="1090935"/>
                  <a:pt x="7161408" y="1064990"/>
                  <a:pt x="7163843" y="1042511"/>
                </a:cubicBezTo>
                <a:cubicBezTo>
                  <a:pt x="7166279" y="1020032"/>
                  <a:pt x="7181545" y="1008793"/>
                  <a:pt x="7209644" y="1008793"/>
                </a:cubicBezTo>
                <a:close/>
                <a:moveTo>
                  <a:pt x="2342370" y="1008793"/>
                </a:moveTo>
                <a:cubicBezTo>
                  <a:pt x="2352111" y="1008793"/>
                  <a:pt x="2360728" y="1011041"/>
                  <a:pt x="2368221" y="1015537"/>
                </a:cubicBezTo>
                <a:cubicBezTo>
                  <a:pt x="2375714" y="1020032"/>
                  <a:pt x="2379460" y="1027151"/>
                  <a:pt x="2379460" y="1036892"/>
                </a:cubicBezTo>
                <a:cubicBezTo>
                  <a:pt x="2379460" y="1040638"/>
                  <a:pt x="2376557" y="1061431"/>
                  <a:pt x="2370749" y="1099271"/>
                </a:cubicBezTo>
                <a:cubicBezTo>
                  <a:pt x="2364942" y="1137111"/>
                  <a:pt x="2362038" y="1171016"/>
                  <a:pt x="2362038" y="1200988"/>
                </a:cubicBezTo>
                <a:cubicBezTo>
                  <a:pt x="2362038" y="1229462"/>
                  <a:pt x="2366815" y="1244448"/>
                  <a:pt x="2376369" y="1245946"/>
                </a:cubicBezTo>
                <a:cubicBezTo>
                  <a:pt x="2385922" y="1247445"/>
                  <a:pt x="2390699" y="1252877"/>
                  <a:pt x="2390699" y="1262244"/>
                </a:cubicBezTo>
                <a:cubicBezTo>
                  <a:pt x="2390699" y="1270861"/>
                  <a:pt x="2386016" y="1279665"/>
                  <a:pt x="2376650" y="1288656"/>
                </a:cubicBezTo>
                <a:cubicBezTo>
                  <a:pt x="2367284" y="1297648"/>
                  <a:pt x="2356794" y="1302144"/>
                  <a:pt x="2345179" y="1302144"/>
                </a:cubicBezTo>
                <a:cubicBezTo>
                  <a:pt x="2324574" y="1302144"/>
                  <a:pt x="2309400" y="1294370"/>
                  <a:pt x="2299659" y="1278822"/>
                </a:cubicBezTo>
                <a:cubicBezTo>
                  <a:pt x="2289918" y="1263274"/>
                  <a:pt x="2285048" y="1238641"/>
                  <a:pt x="2285048" y="1204922"/>
                </a:cubicBezTo>
                <a:cubicBezTo>
                  <a:pt x="2285048" y="1177947"/>
                  <a:pt x="2286359" y="1149755"/>
                  <a:pt x="2288982" y="1120345"/>
                </a:cubicBezTo>
                <a:cubicBezTo>
                  <a:pt x="2291604" y="1090935"/>
                  <a:pt x="2294133" y="1064990"/>
                  <a:pt x="2296569" y="1042511"/>
                </a:cubicBezTo>
                <a:cubicBezTo>
                  <a:pt x="2299004" y="1020032"/>
                  <a:pt x="2314271" y="1008793"/>
                  <a:pt x="2342370" y="1008793"/>
                </a:cubicBezTo>
                <a:close/>
                <a:moveTo>
                  <a:pt x="9134733" y="1005421"/>
                </a:moveTo>
                <a:cubicBezTo>
                  <a:pt x="9150468" y="1005421"/>
                  <a:pt x="9162737" y="1009449"/>
                  <a:pt x="9171542" y="1017504"/>
                </a:cubicBezTo>
                <a:cubicBezTo>
                  <a:pt x="9180345" y="1025559"/>
                  <a:pt x="9184748" y="1036892"/>
                  <a:pt x="9184748" y="1051503"/>
                </a:cubicBezTo>
                <a:cubicBezTo>
                  <a:pt x="9184748" y="1071360"/>
                  <a:pt x="9183155" y="1091310"/>
                  <a:pt x="9179971" y="1111353"/>
                </a:cubicBezTo>
                <a:cubicBezTo>
                  <a:pt x="9176786" y="1131397"/>
                  <a:pt x="9175194" y="1153033"/>
                  <a:pt x="9175194" y="1176261"/>
                </a:cubicBezTo>
                <a:cubicBezTo>
                  <a:pt x="9175194" y="1196493"/>
                  <a:pt x="9177161" y="1210167"/>
                  <a:pt x="9181095" y="1217286"/>
                </a:cubicBezTo>
                <a:cubicBezTo>
                  <a:pt x="9185028" y="1224404"/>
                  <a:pt x="9190555" y="1227963"/>
                  <a:pt x="9197673" y="1227963"/>
                </a:cubicBezTo>
                <a:cubicBezTo>
                  <a:pt x="9213034" y="1227963"/>
                  <a:pt x="9230830" y="1220658"/>
                  <a:pt x="9251060" y="1206046"/>
                </a:cubicBezTo>
                <a:cubicBezTo>
                  <a:pt x="9271292" y="1191435"/>
                  <a:pt x="9290961" y="1171204"/>
                  <a:pt x="9310068" y="1145353"/>
                </a:cubicBezTo>
                <a:cubicBezTo>
                  <a:pt x="9312690" y="1073045"/>
                  <a:pt x="9317187" y="1031834"/>
                  <a:pt x="9323556" y="1021718"/>
                </a:cubicBezTo>
                <a:cubicBezTo>
                  <a:pt x="9329924" y="1011603"/>
                  <a:pt x="9340977" y="1006545"/>
                  <a:pt x="9356712" y="1006545"/>
                </a:cubicBezTo>
                <a:cubicBezTo>
                  <a:pt x="9366452" y="1006545"/>
                  <a:pt x="9375350" y="1008887"/>
                  <a:pt x="9383406" y="1013570"/>
                </a:cubicBezTo>
                <a:cubicBezTo>
                  <a:pt x="9391460" y="1018253"/>
                  <a:pt x="9395489" y="1025465"/>
                  <a:pt x="9395489" y="1035206"/>
                </a:cubicBezTo>
                <a:cubicBezTo>
                  <a:pt x="9395489" y="1038203"/>
                  <a:pt x="9394926" y="1043635"/>
                  <a:pt x="9393803" y="1051503"/>
                </a:cubicBezTo>
                <a:lnTo>
                  <a:pt x="9389868" y="1081288"/>
                </a:lnTo>
                <a:cubicBezTo>
                  <a:pt x="9388369" y="1093277"/>
                  <a:pt x="9387059" y="1107139"/>
                  <a:pt x="9385935" y="1122874"/>
                </a:cubicBezTo>
                <a:cubicBezTo>
                  <a:pt x="9384810" y="1138609"/>
                  <a:pt x="9384249" y="1155656"/>
                  <a:pt x="9384249" y="1174014"/>
                </a:cubicBezTo>
                <a:cubicBezTo>
                  <a:pt x="9384249" y="1217848"/>
                  <a:pt x="9387245" y="1244354"/>
                  <a:pt x="9393240" y="1253533"/>
                </a:cubicBezTo>
                <a:cubicBezTo>
                  <a:pt x="9399235" y="1262712"/>
                  <a:pt x="9402233" y="1270111"/>
                  <a:pt x="9402233" y="1275731"/>
                </a:cubicBezTo>
                <a:cubicBezTo>
                  <a:pt x="9402233" y="1283599"/>
                  <a:pt x="9397924" y="1289781"/>
                  <a:pt x="9389307" y="1294276"/>
                </a:cubicBezTo>
                <a:cubicBezTo>
                  <a:pt x="9380690" y="1298772"/>
                  <a:pt x="9371136" y="1301020"/>
                  <a:pt x="9360646" y="1301020"/>
                </a:cubicBezTo>
                <a:cubicBezTo>
                  <a:pt x="9338167" y="1301020"/>
                  <a:pt x="9324305" y="1293059"/>
                  <a:pt x="9319060" y="1277136"/>
                </a:cubicBezTo>
                <a:cubicBezTo>
                  <a:pt x="9313815" y="1261213"/>
                  <a:pt x="9310817" y="1242762"/>
                  <a:pt x="9310068" y="1221781"/>
                </a:cubicBezTo>
                <a:cubicBezTo>
                  <a:pt x="9287214" y="1248756"/>
                  <a:pt x="9265765" y="1268332"/>
                  <a:pt x="9245722" y="1280508"/>
                </a:cubicBezTo>
                <a:cubicBezTo>
                  <a:pt x="9225677" y="1292684"/>
                  <a:pt x="9207789" y="1298772"/>
                  <a:pt x="9192054" y="1298772"/>
                </a:cubicBezTo>
                <a:cubicBezTo>
                  <a:pt x="9164328" y="1298772"/>
                  <a:pt x="9141944" y="1289125"/>
                  <a:pt x="9124897" y="1269830"/>
                </a:cubicBezTo>
                <a:cubicBezTo>
                  <a:pt x="9107851" y="1250536"/>
                  <a:pt x="9099328" y="1223842"/>
                  <a:pt x="9099328" y="1189749"/>
                </a:cubicBezTo>
                <a:cubicBezTo>
                  <a:pt x="9099328" y="1172140"/>
                  <a:pt x="9099795" y="1155937"/>
                  <a:pt x="9100732" y="1141138"/>
                </a:cubicBezTo>
                <a:cubicBezTo>
                  <a:pt x="9101668" y="1126339"/>
                  <a:pt x="9102700" y="1113133"/>
                  <a:pt x="9103823" y="1101519"/>
                </a:cubicBezTo>
                <a:lnTo>
                  <a:pt x="9107195" y="1064428"/>
                </a:lnTo>
                <a:cubicBezTo>
                  <a:pt x="9108319" y="1052814"/>
                  <a:pt x="9109349" y="1040076"/>
                  <a:pt x="9110286" y="1026214"/>
                </a:cubicBezTo>
                <a:cubicBezTo>
                  <a:pt x="9111222" y="1012352"/>
                  <a:pt x="9119371" y="1005421"/>
                  <a:pt x="9134733" y="1005421"/>
                </a:cubicBezTo>
                <a:close/>
                <a:moveTo>
                  <a:pt x="3989061" y="1004859"/>
                </a:moveTo>
                <a:cubicBezTo>
                  <a:pt x="3996554" y="1004859"/>
                  <a:pt x="4006294" y="1008980"/>
                  <a:pt x="4018284" y="1017223"/>
                </a:cubicBezTo>
                <a:cubicBezTo>
                  <a:pt x="4030272" y="1025465"/>
                  <a:pt x="4036266" y="1035955"/>
                  <a:pt x="4036266" y="1048693"/>
                </a:cubicBezTo>
                <a:cubicBezTo>
                  <a:pt x="4036266" y="1052440"/>
                  <a:pt x="4035705" y="1056186"/>
                  <a:pt x="4034581" y="1059933"/>
                </a:cubicBezTo>
                <a:lnTo>
                  <a:pt x="4029523" y="1072858"/>
                </a:lnTo>
                <a:lnTo>
                  <a:pt x="4021655" y="1089717"/>
                </a:lnTo>
                <a:cubicBezTo>
                  <a:pt x="4014537" y="1105827"/>
                  <a:pt x="4004421" y="1134769"/>
                  <a:pt x="3991309" y="1176543"/>
                </a:cubicBezTo>
                <a:cubicBezTo>
                  <a:pt x="3978196" y="1218316"/>
                  <a:pt x="3960869" y="1250068"/>
                  <a:pt x="3939326" y="1271797"/>
                </a:cubicBezTo>
                <a:cubicBezTo>
                  <a:pt x="3917784" y="1293527"/>
                  <a:pt x="3896335" y="1304392"/>
                  <a:pt x="3874980" y="1304392"/>
                </a:cubicBezTo>
                <a:cubicBezTo>
                  <a:pt x="3851377" y="1304392"/>
                  <a:pt x="3832738" y="1295775"/>
                  <a:pt x="3819063" y="1278541"/>
                </a:cubicBezTo>
                <a:cubicBezTo>
                  <a:pt x="3805389" y="1261307"/>
                  <a:pt x="3794992" y="1228900"/>
                  <a:pt x="3787874" y="1181319"/>
                </a:cubicBezTo>
                <a:lnTo>
                  <a:pt x="3783940" y="1154906"/>
                </a:lnTo>
                <a:cubicBezTo>
                  <a:pt x="3782816" y="1147788"/>
                  <a:pt x="3781785" y="1142168"/>
                  <a:pt x="3780849" y="1138047"/>
                </a:cubicBezTo>
                <a:cubicBezTo>
                  <a:pt x="3779912" y="1133926"/>
                  <a:pt x="3778132" y="1131865"/>
                  <a:pt x="3775511" y="1131865"/>
                </a:cubicBezTo>
                <a:cubicBezTo>
                  <a:pt x="3772513" y="1131865"/>
                  <a:pt x="3768766" y="1138047"/>
                  <a:pt x="3764271" y="1150411"/>
                </a:cubicBezTo>
                <a:cubicBezTo>
                  <a:pt x="3759775" y="1162774"/>
                  <a:pt x="3752282" y="1181132"/>
                  <a:pt x="3741792" y="1205484"/>
                </a:cubicBezTo>
                <a:lnTo>
                  <a:pt x="3728304" y="1238641"/>
                </a:lnTo>
                <a:cubicBezTo>
                  <a:pt x="3717440" y="1264491"/>
                  <a:pt x="3705357" y="1283224"/>
                  <a:pt x="3692057" y="1294838"/>
                </a:cubicBezTo>
                <a:cubicBezTo>
                  <a:pt x="3678757" y="1306452"/>
                  <a:pt x="3666113" y="1312260"/>
                  <a:pt x="3654124" y="1312260"/>
                </a:cubicBezTo>
                <a:cubicBezTo>
                  <a:pt x="3631645" y="1312260"/>
                  <a:pt x="3612631" y="1306359"/>
                  <a:pt x="3597083" y="1294557"/>
                </a:cubicBezTo>
                <a:cubicBezTo>
                  <a:pt x="3581535" y="1282756"/>
                  <a:pt x="3573761" y="1258684"/>
                  <a:pt x="3573761" y="1222343"/>
                </a:cubicBezTo>
                <a:cubicBezTo>
                  <a:pt x="3573761" y="1185628"/>
                  <a:pt x="3570483" y="1152752"/>
                  <a:pt x="3563927" y="1123717"/>
                </a:cubicBezTo>
                <a:cubicBezTo>
                  <a:pt x="3557370" y="1094682"/>
                  <a:pt x="3551001" y="1077073"/>
                  <a:pt x="3544820" y="1070891"/>
                </a:cubicBezTo>
                <a:cubicBezTo>
                  <a:pt x="3538638" y="1064710"/>
                  <a:pt x="3535547" y="1058809"/>
                  <a:pt x="3535547" y="1053189"/>
                </a:cubicBezTo>
                <a:cubicBezTo>
                  <a:pt x="3535547" y="1042699"/>
                  <a:pt x="3540511" y="1032864"/>
                  <a:pt x="3550439" y="1023685"/>
                </a:cubicBezTo>
                <a:cubicBezTo>
                  <a:pt x="3560368" y="1014506"/>
                  <a:pt x="3570389" y="1009917"/>
                  <a:pt x="3580505" y="1009917"/>
                </a:cubicBezTo>
                <a:cubicBezTo>
                  <a:pt x="3603359" y="1009917"/>
                  <a:pt x="3618720" y="1026495"/>
                  <a:pt x="3626587" y="1059652"/>
                </a:cubicBezTo>
                <a:cubicBezTo>
                  <a:pt x="3634455" y="1092808"/>
                  <a:pt x="3639419" y="1130086"/>
                  <a:pt x="3641479" y="1171485"/>
                </a:cubicBezTo>
                <a:cubicBezTo>
                  <a:pt x="3643540" y="1212884"/>
                  <a:pt x="3647006" y="1233583"/>
                  <a:pt x="3651876" y="1233583"/>
                </a:cubicBezTo>
                <a:cubicBezTo>
                  <a:pt x="3657496" y="1233583"/>
                  <a:pt x="3664989" y="1223280"/>
                  <a:pt x="3674355" y="1202674"/>
                </a:cubicBezTo>
                <a:lnTo>
                  <a:pt x="3693462" y="1159402"/>
                </a:lnTo>
                <a:lnTo>
                  <a:pt x="3705826" y="1127932"/>
                </a:lnTo>
                <a:cubicBezTo>
                  <a:pt x="3720437" y="1090841"/>
                  <a:pt x="3733643" y="1067426"/>
                  <a:pt x="3745445" y="1057685"/>
                </a:cubicBezTo>
                <a:cubicBezTo>
                  <a:pt x="3757246" y="1047944"/>
                  <a:pt x="3774387" y="1043073"/>
                  <a:pt x="3796865" y="1043073"/>
                </a:cubicBezTo>
                <a:cubicBezTo>
                  <a:pt x="3823091" y="1043073"/>
                  <a:pt x="3837234" y="1057685"/>
                  <a:pt x="3839294" y="1086907"/>
                </a:cubicBezTo>
                <a:cubicBezTo>
                  <a:pt x="3841355" y="1116130"/>
                  <a:pt x="3846226" y="1147788"/>
                  <a:pt x="3853906" y="1181881"/>
                </a:cubicBezTo>
                <a:cubicBezTo>
                  <a:pt x="3861586" y="1215974"/>
                  <a:pt x="3869173" y="1233021"/>
                  <a:pt x="3876666" y="1233021"/>
                </a:cubicBezTo>
                <a:cubicBezTo>
                  <a:pt x="3884533" y="1233021"/>
                  <a:pt x="3891933" y="1227401"/>
                  <a:pt x="3898864" y="1216162"/>
                </a:cubicBezTo>
                <a:cubicBezTo>
                  <a:pt x="3905795" y="1204922"/>
                  <a:pt x="3912819" y="1187126"/>
                  <a:pt x="3919938" y="1162774"/>
                </a:cubicBezTo>
                <a:lnTo>
                  <a:pt x="3944103" y="1083536"/>
                </a:lnTo>
                <a:cubicBezTo>
                  <a:pt x="3953094" y="1052440"/>
                  <a:pt x="3960869" y="1031553"/>
                  <a:pt x="3967425" y="1020875"/>
                </a:cubicBezTo>
                <a:cubicBezTo>
                  <a:pt x="3973981" y="1010198"/>
                  <a:pt x="3981193" y="1004859"/>
                  <a:pt x="3989061" y="1004859"/>
                </a:cubicBezTo>
                <a:close/>
                <a:moveTo>
                  <a:pt x="2625596" y="1003735"/>
                </a:moveTo>
                <a:cubicBezTo>
                  <a:pt x="2655193" y="1003735"/>
                  <a:pt x="2677859" y="1010292"/>
                  <a:pt x="2693595" y="1023404"/>
                </a:cubicBezTo>
                <a:cubicBezTo>
                  <a:pt x="2709330" y="1036517"/>
                  <a:pt x="2717197" y="1055437"/>
                  <a:pt x="2717197" y="1080164"/>
                </a:cubicBezTo>
                <a:cubicBezTo>
                  <a:pt x="2717197" y="1113882"/>
                  <a:pt x="2702586" y="1140108"/>
                  <a:pt x="2673363" y="1158840"/>
                </a:cubicBezTo>
                <a:cubicBezTo>
                  <a:pt x="2644141" y="1177573"/>
                  <a:pt x="2596935" y="1188812"/>
                  <a:pt x="2531746" y="1192559"/>
                </a:cubicBezTo>
                <a:cubicBezTo>
                  <a:pt x="2533244" y="1205672"/>
                  <a:pt x="2538677" y="1216630"/>
                  <a:pt x="2548043" y="1225434"/>
                </a:cubicBezTo>
                <a:cubicBezTo>
                  <a:pt x="2557409" y="1234239"/>
                  <a:pt x="2573145" y="1238641"/>
                  <a:pt x="2595249" y="1238641"/>
                </a:cubicBezTo>
                <a:cubicBezTo>
                  <a:pt x="2621475" y="1238641"/>
                  <a:pt x="2647513" y="1232834"/>
                  <a:pt x="2673363" y="1221219"/>
                </a:cubicBezTo>
                <a:cubicBezTo>
                  <a:pt x="2699214" y="1209605"/>
                  <a:pt x="2713451" y="1203798"/>
                  <a:pt x="2716074" y="1203798"/>
                </a:cubicBezTo>
                <a:cubicBezTo>
                  <a:pt x="2720195" y="1203798"/>
                  <a:pt x="2723754" y="1205390"/>
                  <a:pt x="2726751" y="1208575"/>
                </a:cubicBezTo>
                <a:cubicBezTo>
                  <a:pt x="2729748" y="1211760"/>
                  <a:pt x="2731247" y="1216724"/>
                  <a:pt x="2731247" y="1223467"/>
                </a:cubicBezTo>
                <a:cubicBezTo>
                  <a:pt x="2731247" y="1248944"/>
                  <a:pt x="2716635" y="1268987"/>
                  <a:pt x="2687413" y="1283599"/>
                </a:cubicBezTo>
                <a:cubicBezTo>
                  <a:pt x="2658190" y="1298210"/>
                  <a:pt x="2624096" y="1305516"/>
                  <a:pt x="2585134" y="1305516"/>
                </a:cubicBezTo>
                <a:cubicBezTo>
                  <a:pt x="2543922" y="1305516"/>
                  <a:pt x="2511421" y="1293714"/>
                  <a:pt x="2487630" y="1270111"/>
                </a:cubicBezTo>
                <a:cubicBezTo>
                  <a:pt x="2463841" y="1246508"/>
                  <a:pt x="2451945" y="1214101"/>
                  <a:pt x="2451945" y="1172890"/>
                </a:cubicBezTo>
                <a:cubicBezTo>
                  <a:pt x="2451945" y="1126433"/>
                  <a:pt x="2468805" y="1086626"/>
                  <a:pt x="2502523" y="1053470"/>
                </a:cubicBezTo>
                <a:cubicBezTo>
                  <a:pt x="2536242" y="1020313"/>
                  <a:pt x="2577266" y="1003735"/>
                  <a:pt x="2625596" y="1003735"/>
                </a:cubicBezTo>
                <a:close/>
                <a:moveTo>
                  <a:pt x="1454021" y="1003735"/>
                </a:moveTo>
                <a:cubicBezTo>
                  <a:pt x="1483617" y="1003735"/>
                  <a:pt x="1506284" y="1010292"/>
                  <a:pt x="1522019" y="1023404"/>
                </a:cubicBezTo>
                <a:cubicBezTo>
                  <a:pt x="1537755" y="1036517"/>
                  <a:pt x="1545622" y="1055437"/>
                  <a:pt x="1545622" y="1080164"/>
                </a:cubicBezTo>
                <a:cubicBezTo>
                  <a:pt x="1545622" y="1113882"/>
                  <a:pt x="1531011" y="1140108"/>
                  <a:pt x="1501788" y="1158840"/>
                </a:cubicBezTo>
                <a:cubicBezTo>
                  <a:pt x="1472565" y="1177573"/>
                  <a:pt x="1425360" y="1188812"/>
                  <a:pt x="1360170" y="1192559"/>
                </a:cubicBezTo>
                <a:cubicBezTo>
                  <a:pt x="1361669" y="1205672"/>
                  <a:pt x="1367102" y="1216630"/>
                  <a:pt x="1376468" y="1225434"/>
                </a:cubicBezTo>
                <a:cubicBezTo>
                  <a:pt x="1385834" y="1234239"/>
                  <a:pt x="1401569" y="1238641"/>
                  <a:pt x="1423674" y="1238641"/>
                </a:cubicBezTo>
                <a:cubicBezTo>
                  <a:pt x="1449899" y="1238641"/>
                  <a:pt x="1475937" y="1232834"/>
                  <a:pt x="1501788" y="1221219"/>
                </a:cubicBezTo>
                <a:cubicBezTo>
                  <a:pt x="1527639" y="1209605"/>
                  <a:pt x="1541876" y="1203798"/>
                  <a:pt x="1544498" y="1203798"/>
                </a:cubicBezTo>
                <a:cubicBezTo>
                  <a:pt x="1548620" y="1203798"/>
                  <a:pt x="1552178" y="1205390"/>
                  <a:pt x="1555176" y="1208575"/>
                </a:cubicBezTo>
                <a:cubicBezTo>
                  <a:pt x="1558173" y="1211760"/>
                  <a:pt x="1559671" y="1216724"/>
                  <a:pt x="1559671" y="1223467"/>
                </a:cubicBezTo>
                <a:cubicBezTo>
                  <a:pt x="1559671" y="1248944"/>
                  <a:pt x="1545060" y="1268987"/>
                  <a:pt x="1515837" y="1283599"/>
                </a:cubicBezTo>
                <a:cubicBezTo>
                  <a:pt x="1486615" y="1298210"/>
                  <a:pt x="1452522" y="1305516"/>
                  <a:pt x="1413558" y="1305516"/>
                </a:cubicBezTo>
                <a:cubicBezTo>
                  <a:pt x="1372347" y="1305516"/>
                  <a:pt x="1339846" y="1293714"/>
                  <a:pt x="1316055" y="1270111"/>
                </a:cubicBezTo>
                <a:cubicBezTo>
                  <a:pt x="1292265" y="1246508"/>
                  <a:pt x="1280370" y="1214101"/>
                  <a:pt x="1280370" y="1172890"/>
                </a:cubicBezTo>
                <a:cubicBezTo>
                  <a:pt x="1280370" y="1126433"/>
                  <a:pt x="1297229" y="1086626"/>
                  <a:pt x="1330948" y="1053470"/>
                </a:cubicBezTo>
                <a:cubicBezTo>
                  <a:pt x="1364666" y="1020313"/>
                  <a:pt x="1405690" y="1003735"/>
                  <a:pt x="1454021" y="1003735"/>
                </a:cubicBezTo>
                <a:close/>
                <a:moveTo>
                  <a:pt x="930145" y="1003735"/>
                </a:moveTo>
                <a:cubicBezTo>
                  <a:pt x="959743" y="1003735"/>
                  <a:pt x="982409" y="1010292"/>
                  <a:pt x="998144" y="1023404"/>
                </a:cubicBezTo>
                <a:cubicBezTo>
                  <a:pt x="1013879" y="1036517"/>
                  <a:pt x="1021747" y="1055437"/>
                  <a:pt x="1021747" y="1080164"/>
                </a:cubicBezTo>
                <a:cubicBezTo>
                  <a:pt x="1021747" y="1113882"/>
                  <a:pt x="1007136" y="1140108"/>
                  <a:pt x="977913" y="1158840"/>
                </a:cubicBezTo>
                <a:cubicBezTo>
                  <a:pt x="948690" y="1177573"/>
                  <a:pt x="901485" y="1188812"/>
                  <a:pt x="836295" y="1192559"/>
                </a:cubicBezTo>
                <a:cubicBezTo>
                  <a:pt x="837794" y="1205672"/>
                  <a:pt x="843227" y="1216630"/>
                  <a:pt x="852593" y="1225434"/>
                </a:cubicBezTo>
                <a:cubicBezTo>
                  <a:pt x="861959" y="1234239"/>
                  <a:pt x="877694" y="1238641"/>
                  <a:pt x="899799" y="1238641"/>
                </a:cubicBezTo>
                <a:cubicBezTo>
                  <a:pt x="926024" y="1238641"/>
                  <a:pt x="952062" y="1232834"/>
                  <a:pt x="977913" y="1221219"/>
                </a:cubicBezTo>
                <a:cubicBezTo>
                  <a:pt x="1003764" y="1209605"/>
                  <a:pt x="1018001" y="1203798"/>
                  <a:pt x="1020623" y="1203798"/>
                </a:cubicBezTo>
                <a:cubicBezTo>
                  <a:pt x="1024744" y="1203798"/>
                  <a:pt x="1028303" y="1205390"/>
                  <a:pt x="1031301" y="1208575"/>
                </a:cubicBezTo>
                <a:cubicBezTo>
                  <a:pt x="1034298" y="1211760"/>
                  <a:pt x="1035796" y="1216724"/>
                  <a:pt x="1035796" y="1223467"/>
                </a:cubicBezTo>
                <a:cubicBezTo>
                  <a:pt x="1035796" y="1248944"/>
                  <a:pt x="1021185" y="1268987"/>
                  <a:pt x="991963" y="1283599"/>
                </a:cubicBezTo>
                <a:cubicBezTo>
                  <a:pt x="962740" y="1298210"/>
                  <a:pt x="928647" y="1305516"/>
                  <a:pt x="889683" y="1305516"/>
                </a:cubicBezTo>
                <a:cubicBezTo>
                  <a:pt x="848472" y="1305516"/>
                  <a:pt x="815970" y="1293714"/>
                  <a:pt x="792180" y="1270111"/>
                </a:cubicBezTo>
                <a:cubicBezTo>
                  <a:pt x="768390" y="1246508"/>
                  <a:pt x="756495" y="1214101"/>
                  <a:pt x="756495" y="1172890"/>
                </a:cubicBezTo>
                <a:cubicBezTo>
                  <a:pt x="756495" y="1126433"/>
                  <a:pt x="773354" y="1086626"/>
                  <a:pt x="807073" y="1053470"/>
                </a:cubicBezTo>
                <a:cubicBezTo>
                  <a:pt x="840791" y="1020313"/>
                  <a:pt x="881815" y="1003735"/>
                  <a:pt x="930145" y="1003735"/>
                </a:cubicBezTo>
                <a:close/>
                <a:moveTo>
                  <a:pt x="10086394" y="1002049"/>
                </a:moveTo>
                <a:cubicBezTo>
                  <a:pt x="10094636" y="1002049"/>
                  <a:pt x="10101474" y="1003641"/>
                  <a:pt x="10106906" y="1006826"/>
                </a:cubicBezTo>
                <a:cubicBezTo>
                  <a:pt x="10112338" y="1010011"/>
                  <a:pt x="10116553" y="1013851"/>
                  <a:pt x="10119550" y="1018346"/>
                </a:cubicBezTo>
                <a:cubicBezTo>
                  <a:pt x="10123671" y="1016848"/>
                  <a:pt x="10128262" y="1015630"/>
                  <a:pt x="10133319" y="1014694"/>
                </a:cubicBezTo>
                <a:cubicBezTo>
                  <a:pt x="10138377" y="1013757"/>
                  <a:pt x="10144090" y="1013289"/>
                  <a:pt x="10150459" y="1013289"/>
                </a:cubicBezTo>
                <a:cubicBezTo>
                  <a:pt x="10177059" y="1013289"/>
                  <a:pt x="10199819" y="1023217"/>
                  <a:pt x="10218740" y="1043073"/>
                </a:cubicBezTo>
                <a:cubicBezTo>
                  <a:pt x="10237658" y="1062930"/>
                  <a:pt x="10247119" y="1088031"/>
                  <a:pt x="10247119" y="1118378"/>
                </a:cubicBezTo>
                <a:cubicBezTo>
                  <a:pt x="10247119" y="1168956"/>
                  <a:pt x="10230353" y="1213165"/>
                  <a:pt x="10196822" y="1251004"/>
                </a:cubicBezTo>
                <a:cubicBezTo>
                  <a:pt x="10163291" y="1288844"/>
                  <a:pt x="10125357" y="1307764"/>
                  <a:pt x="10083022" y="1307764"/>
                </a:cubicBezTo>
                <a:cubicBezTo>
                  <a:pt x="10043684" y="1307764"/>
                  <a:pt x="10009778" y="1293527"/>
                  <a:pt x="9981305" y="1265054"/>
                </a:cubicBezTo>
                <a:cubicBezTo>
                  <a:pt x="9952830" y="1236580"/>
                  <a:pt x="9938595" y="1202862"/>
                  <a:pt x="9938595" y="1163898"/>
                </a:cubicBezTo>
                <a:cubicBezTo>
                  <a:pt x="9938595" y="1119315"/>
                  <a:pt x="9954423" y="1081194"/>
                  <a:pt x="9986082" y="1049536"/>
                </a:cubicBezTo>
                <a:cubicBezTo>
                  <a:pt x="10017739" y="1017878"/>
                  <a:pt x="10051177" y="1002049"/>
                  <a:pt x="10086394" y="1002049"/>
                </a:cubicBezTo>
                <a:close/>
                <a:moveTo>
                  <a:pt x="8686219" y="1002049"/>
                </a:moveTo>
                <a:cubicBezTo>
                  <a:pt x="8694461" y="1002049"/>
                  <a:pt x="8701299" y="1003641"/>
                  <a:pt x="8706731" y="1006826"/>
                </a:cubicBezTo>
                <a:cubicBezTo>
                  <a:pt x="8712164" y="1010011"/>
                  <a:pt x="8716378" y="1013851"/>
                  <a:pt x="8719375" y="1018346"/>
                </a:cubicBezTo>
                <a:cubicBezTo>
                  <a:pt x="8723497" y="1016848"/>
                  <a:pt x="8728086" y="1015630"/>
                  <a:pt x="8733144" y="1014694"/>
                </a:cubicBezTo>
                <a:cubicBezTo>
                  <a:pt x="8738202" y="1013757"/>
                  <a:pt x="8743915" y="1013289"/>
                  <a:pt x="8750284" y="1013289"/>
                </a:cubicBezTo>
                <a:cubicBezTo>
                  <a:pt x="8776884" y="1013289"/>
                  <a:pt x="8799644" y="1023217"/>
                  <a:pt x="8818564" y="1043073"/>
                </a:cubicBezTo>
                <a:cubicBezTo>
                  <a:pt x="8837484" y="1062930"/>
                  <a:pt x="8846944" y="1088031"/>
                  <a:pt x="8846944" y="1118378"/>
                </a:cubicBezTo>
                <a:cubicBezTo>
                  <a:pt x="8846944" y="1168956"/>
                  <a:pt x="8830178" y="1213165"/>
                  <a:pt x="8796647" y="1251004"/>
                </a:cubicBezTo>
                <a:cubicBezTo>
                  <a:pt x="8763116" y="1288844"/>
                  <a:pt x="8725183" y="1307764"/>
                  <a:pt x="8682847" y="1307764"/>
                </a:cubicBezTo>
                <a:cubicBezTo>
                  <a:pt x="8643509" y="1307764"/>
                  <a:pt x="8609603" y="1293527"/>
                  <a:pt x="8581129" y="1265054"/>
                </a:cubicBezTo>
                <a:cubicBezTo>
                  <a:pt x="8552657" y="1236580"/>
                  <a:pt x="8538419" y="1202862"/>
                  <a:pt x="8538419" y="1163898"/>
                </a:cubicBezTo>
                <a:cubicBezTo>
                  <a:pt x="8538419" y="1119315"/>
                  <a:pt x="8554248" y="1081194"/>
                  <a:pt x="8585906" y="1049536"/>
                </a:cubicBezTo>
                <a:cubicBezTo>
                  <a:pt x="8617564" y="1017878"/>
                  <a:pt x="8651002" y="1002049"/>
                  <a:pt x="8686219" y="1002049"/>
                </a:cubicBezTo>
                <a:close/>
                <a:moveTo>
                  <a:pt x="5104819" y="1002049"/>
                </a:moveTo>
                <a:cubicBezTo>
                  <a:pt x="5113061" y="1002049"/>
                  <a:pt x="5119899" y="1003641"/>
                  <a:pt x="5125331" y="1006826"/>
                </a:cubicBezTo>
                <a:cubicBezTo>
                  <a:pt x="5130764" y="1010011"/>
                  <a:pt x="5134979" y="1013851"/>
                  <a:pt x="5137976" y="1018346"/>
                </a:cubicBezTo>
                <a:cubicBezTo>
                  <a:pt x="5142097" y="1016848"/>
                  <a:pt x="5146686" y="1015630"/>
                  <a:pt x="5151744" y="1014694"/>
                </a:cubicBezTo>
                <a:cubicBezTo>
                  <a:pt x="5156802" y="1013757"/>
                  <a:pt x="5162515" y="1013289"/>
                  <a:pt x="5168884" y="1013289"/>
                </a:cubicBezTo>
                <a:cubicBezTo>
                  <a:pt x="5195484" y="1013289"/>
                  <a:pt x="5218245" y="1023217"/>
                  <a:pt x="5237164" y="1043073"/>
                </a:cubicBezTo>
                <a:cubicBezTo>
                  <a:pt x="5256084" y="1062930"/>
                  <a:pt x="5265544" y="1088031"/>
                  <a:pt x="5265544" y="1118378"/>
                </a:cubicBezTo>
                <a:cubicBezTo>
                  <a:pt x="5265544" y="1168956"/>
                  <a:pt x="5248779" y="1213165"/>
                  <a:pt x="5215247" y="1251004"/>
                </a:cubicBezTo>
                <a:cubicBezTo>
                  <a:pt x="5181716" y="1288844"/>
                  <a:pt x="5143783" y="1307764"/>
                  <a:pt x="5101448" y="1307764"/>
                </a:cubicBezTo>
                <a:cubicBezTo>
                  <a:pt x="5062109" y="1307764"/>
                  <a:pt x="5028203" y="1293527"/>
                  <a:pt x="4999730" y="1265054"/>
                </a:cubicBezTo>
                <a:cubicBezTo>
                  <a:pt x="4971256" y="1236580"/>
                  <a:pt x="4957020" y="1202862"/>
                  <a:pt x="4957020" y="1163898"/>
                </a:cubicBezTo>
                <a:cubicBezTo>
                  <a:pt x="4957020" y="1119315"/>
                  <a:pt x="4972849" y="1081194"/>
                  <a:pt x="5004506" y="1049536"/>
                </a:cubicBezTo>
                <a:cubicBezTo>
                  <a:pt x="5036164" y="1017878"/>
                  <a:pt x="5069602" y="1002049"/>
                  <a:pt x="5104819" y="1002049"/>
                </a:cubicBezTo>
                <a:close/>
                <a:moveTo>
                  <a:pt x="8440369" y="1000363"/>
                </a:moveTo>
                <a:cubicBezTo>
                  <a:pt x="8454231" y="1000363"/>
                  <a:pt x="8465751" y="1005140"/>
                  <a:pt x="8474930" y="1014694"/>
                </a:cubicBezTo>
                <a:cubicBezTo>
                  <a:pt x="8484110" y="1024247"/>
                  <a:pt x="8488699" y="1033895"/>
                  <a:pt x="8488699" y="1043635"/>
                </a:cubicBezTo>
                <a:cubicBezTo>
                  <a:pt x="8488699" y="1052252"/>
                  <a:pt x="8486358" y="1058996"/>
                  <a:pt x="8481674" y="1063867"/>
                </a:cubicBezTo>
                <a:cubicBezTo>
                  <a:pt x="8476991" y="1068737"/>
                  <a:pt x="8470528" y="1071172"/>
                  <a:pt x="8462286" y="1071172"/>
                </a:cubicBezTo>
                <a:lnTo>
                  <a:pt x="8418452" y="1070610"/>
                </a:lnTo>
                <a:cubicBezTo>
                  <a:pt x="8390353" y="1070610"/>
                  <a:pt x="8368905" y="1073701"/>
                  <a:pt x="8354106" y="1079883"/>
                </a:cubicBezTo>
                <a:cubicBezTo>
                  <a:pt x="8339307" y="1086064"/>
                  <a:pt x="8331908" y="1093839"/>
                  <a:pt x="8331908" y="1103205"/>
                </a:cubicBezTo>
                <a:cubicBezTo>
                  <a:pt x="8331908" y="1113695"/>
                  <a:pt x="8347643" y="1123623"/>
                  <a:pt x="8379114" y="1132989"/>
                </a:cubicBezTo>
                <a:cubicBezTo>
                  <a:pt x="8410584" y="1142356"/>
                  <a:pt x="8436529" y="1151347"/>
                  <a:pt x="8456947" y="1159964"/>
                </a:cubicBezTo>
                <a:cubicBezTo>
                  <a:pt x="8477366" y="1168581"/>
                  <a:pt x="8487575" y="1188625"/>
                  <a:pt x="8487575" y="1220096"/>
                </a:cubicBezTo>
                <a:cubicBezTo>
                  <a:pt x="8487575" y="1248194"/>
                  <a:pt x="8472308" y="1270486"/>
                  <a:pt x="8441774" y="1286970"/>
                </a:cubicBezTo>
                <a:cubicBezTo>
                  <a:pt x="8411240" y="1303455"/>
                  <a:pt x="8373307" y="1311697"/>
                  <a:pt x="8327974" y="1311697"/>
                </a:cubicBezTo>
                <a:cubicBezTo>
                  <a:pt x="8291633" y="1311697"/>
                  <a:pt x="8269341" y="1307014"/>
                  <a:pt x="8261099" y="1297648"/>
                </a:cubicBezTo>
                <a:cubicBezTo>
                  <a:pt x="8252857" y="1288282"/>
                  <a:pt x="8248736" y="1276855"/>
                  <a:pt x="8248736" y="1263368"/>
                </a:cubicBezTo>
                <a:cubicBezTo>
                  <a:pt x="8248736" y="1257748"/>
                  <a:pt x="8249859" y="1252784"/>
                  <a:pt x="8252107" y="1248475"/>
                </a:cubicBezTo>
                <a:cubicBezTo>
                  <a:pt x="8254355" y="1244167"/>
                  <a:pt x="8258102" y="1242013"/>
                  <a:pt x="8263347" y="1242013"/>
                </a:cubicBezTo>
                <a:cubicBezTo>
                  <a:pt x="8267468" y="1242013"/>
                  <a:pt x="8274024" y="1242481"/>
                  <a:pt x="8283016" y="1243417"/>
                </a:cubicBezTo>
                <a:cubicBezTo>
                  <a:pt x="8292007" y="1244354"/>
                  <a:pt x="8303809" y="1244822"/>
                  <a:pt x="8318420" y="1244822"/>
                </a:cubicBezTo>
                <a:cubicBezTo>
                  <a:pt x="8340899" y="1244822"/>
                  <a:pt x="8361973" y="1242855"/>
                  <a:pt x="8381643" y="1238922"/>
                </a:cubicBezTo>
                <a:cubicBezTo>
                  <a:pt x="8401312" y="1234988"/>
                  <a:pt x="8411146" y="1228900"/>
                  <a:pt x="8411146" y="1220658"/>
                </a:cubicBezTo>
                <a:cubicBezTo>
                  <a:pt x="8411146" y="1212790"/>
                  <a:pt x="8404964" y="1207076"/>
                  <a:pt x="8392601" y="1203517"/>
                </a:cubicBezTo>
                <a:cubicBezTo>
                  <a:pt x="8380237" y="1199958"/>
                  <a:pt x="8361318" y="1194057"/>
                  <a:pt x="8335841" y="1185815"/>
                </a:cubicBezTo>
                <a:cubicBezTo>
                  <a:pt x="8310365" y="1177573"/>
                  <a:pt x="8290884" y="1168394"/>
                  <a:pt x="8277396" y="1158278"/>
                </a:cubicBezTo>
                <a:cubicBezTo>
                  <a:pt x="8263909" y="1148163"/>
                  <a:pt x="8257165" y="1131865"/>
                  <a:pt x="8257165" y="1109386"/>
                </a:cubicBezTo>
                <a:cubicBezTo>
                  <a:pt x="8257165" y="1074919"/>
                  <a:pt x="8273275" y="1048131"/>
                  <a:pt x="8305495" y="1029024"/>
                </a:cubicBezTo>
                <a:cubicBezTo>
                  <a:pt x="8337715" y="1009917"/>
                  <a:pt x="8382673" y="1000363"/>
                  <a:pt x="8440369" y="1000363"/>
                </a:cubicBezTo>
                <a:close/>
                <a:moveTo>
                  <a:pt x="6522634" y="1000363"/>
                </a:moveTo>
                <a:cubicBezTo>
                  <a:pt x="6537620" y="1000363"/>
                  <a:pt x="6548017" y="1005046"/>
                  <a:pt x="6553824" y="1014413"/>
                </a:cubicBezTo>
                <a:cubicBezTo>
                  <a:pt x="6559631" y="1023779"/>
                  <a:pt x="6563658" y="1034456"/>
                  <a:pt x="6565907" y="1046445"/>
                </a:cubicBezTo>
                <a:lnTo>
                  <a:pt x="6568716" y="1064428"/>
                </a:lnTo>
                <a:cubicBezTo>
                  <a:pt x="6580705" y="1046445"/>
                  <a:pt x="6594193" y="1032209"/>
                  <a:pt x="6609178" y="1021718"/>
                </a:cubicBezTo>
                <a:cubicBezTo>
                  <a:pt x="6624165" y="1011228"/>
                  <a:pt x="6641773" y="1005983"/>
                  <a:pt x="6662004" y="1005983"/>
                </a:cubicBezTo>
                <a:cubicBezTo>
                  <a:pt x="6677365" y="1005983"/>
                  <a:pt x="6690009" y="1010011"/>
                  <a:pt x="6699937" y="1018066"/>
                </a:cubicBezTo>
                <a:cubicBezTo>
                  <a:pt x="6709866" y="1026121"/>
                  <a:pt x="6714830" y="1036142"/>
                  <a:pt x="6714830" y="1048131"/>
                </a:cubicBezTo>
                <a:cubicBezTo>
                  <a:pt x="6714830" y="1056748"/>
                  <a:pt x="6712301" y="1063586"/>
                  <a:pt x="6707243" y="1068643"/>
                </a:cubicBezTo>
                <a:cubicBezTo>
                  <a:pt x="6702185" y="1073701"/>
                  <a:pt x="6693663" y="1076230"/>
                  <a:pt x="6681673" y="1076230"/>
                </a:cubicBezTo>
                <a:cubicBezTo>
                  <a:pt x="6654699" y="1076230"/>
                  <a:pt x="6633156" y="1081194"/>
                  <a:pt x="6617046" y="1091122"/>
                </a:cubicBezTo>
                <a:cubicBezTo>
                  <a:pt x="6600936" y="1101050"/>
                  <a:pt x="6586887" y="1116692"/>
                  <a:pt x="6574898" y="1138047"/>
                </a:cubicBezTo>
                <a:cubicBezTo>
                  <a:pt x="6574898" y="1211853"/>
                  <a:pt x="6573118" y="1255406"/>
                  <a:pt x="6569559" y="1268706"/>
                </a:cubicBezTo>
                <a:cubicBezTo>
                  <a:pt x="6566000" y="1282006"/>
                  <a:pt x="6558695" y="1290530"/>
                  <a:pt x="6547643" y="1294276"/>
                </a:cubicBezTo>
                <a:cubicBezTo>
                  <a:pt x="6536590" y="1298023"/>
                  <a:pt x="6527505" y="1299896"/>
                  <a:pt x="6520387" y="1299896"/>
                </a:cubicBezTo>
                <a:cubicBezTo>
                  <a:pt x="6511770" y="1299896"/>
                  <a:pt x="6505120" y="1298491"/>
                  <a:pt x="6500436" y="1295681"/>
                </a:cubicBezTo>
                <a:cubicBezTo>
                  <a:pt x="6495753" y="1292871"/>
                  <a:pt x="6493412" y="1287720"/>
                  <a:pt x="6493412" y="1280227"/>
                </a:cubicBezTo>
                <a:cubicBezTo>
                  <a:pt x="6493412" y="1275731"/>
                  <a:pt x="6493787" y="1270111"/>
                  <a:pt x="6494536" y="1263368"/>
                </a:cubicBezTo>
                <a:lnTo>
                  <a:pt x="6497346" y="1238641"/>
                </a:lnTo>
                <a:cubicBezTo>
                  <a:pt x="6498469" y="1228525"/>
                  <a:pt x="6499407" y="1216349"/>
                  <a:pt x="6500155" y="1202112"/>
                </a:cubicBezTo>
                <a:cubicBezTo>
                  <a:pt x="6500905" y="1187876"/>
                  <a:pt x="6501279" y="1171016"/>
                  <a:pt x="6501279" y="1151535"/>
                </a:cubicBezTo>
                <a:cubicBezTo>
                  <a:pt x="6501279" y="1112571"/>
                  <a:pt x="6498095" y="1082693"/>
                  <a:pt x="6491726" y="1061900"/>
                </a:cubicBezTo>
                <a:cubicBezTo>
                  <a:pt x="6485357" y="1041107"/>
                  <a:pt x="6482172" y="1029399"/>
                  <a:pt x="6482172" y="1026776"/>
                </a:cubicBezTo>
                <a:cubicBezTo>
                  <a:pt x="6482172" y="1020032"/>
                  <a:pt x="6485919" y="1013944"/>
                  <a:pt x="6493412" y="1008512"/>
                </a:cubicBezTo>
                <a:cubicBezTo>
                  <a:pt x="6500905" y="1003080"/>
                  <a:pt x="6510646" y="1000363"/>
                  <a:pt x="6522634" y="1000363"/>
                </a:cubicBezTo>
                <a:close/>
                <a:moveTo>
                  <a:pt x="2963494" y="1000363"/>
                </a:moveTo>
                <a:cubicBezTo>
                  <a:pt x="2977357" y="1000363"/>
                  <a:pt x="2988878" y="1005140"/>
                  <a:pt x="2998056" y="1014694"/>
                </a:cubicBezTo>
                <a:cubicBezTo>
                  <a:pt x="3007235" y="1024247"/>
                  <a:pt x="3011825" y="1033895"/>
                  <a:pt x="3011825" y="1043635"/>
                </a:cubicBezTo>
                <a:cubicBezTo>
                  <a:pt x="3011825" y="1052252"/>
                  <a:pt x="3009483" y="1058996"/>
                  <a:pt x="3004800" y="1063867"/>
                </a:cubicBezTo>
                <a:cubicBezTo>
                  <a:pt x="3000117" y="1068737"/>
                  <a:pt x="2993654" y="1071172"/>
                  <a:pt x="2985412" y="1071172"/>
                </a:cubicBezTo>
                <a:lnTo>
                  <a:pt x="2941578" y="1070610"/>
                </a:lnTo>
                <a:cubicBezTo>
                  <a:pt x="2913479" y="1070610"/>
                  <a:pt x="2892031" y="1073701"/>
                  <a:pt x="2877232" y="1079883"/>
                </a:cubicBezTo>
                <a:cubicBezTo>
                  <a:pt x="2862433" y="1086064"/>
                  <a:pt x="2855034" y="1093839"/>
                  <a:pt x="2855034" y="1103205"/>
                </a:cubicBezTo>
                <a:cubicBezTo>
                  <a:pt x="2855034" y="1113695"/>
                  <a:pt x="2870769" y="1123623"/>
                  <a:pt x="2902239" y="1132989"/>
                </a:cubicBezTo>
                <a:cubicBezTo>
                  <a:pt x="2933710" y="1142356"/>
                  <a:pt x="2959655" y="1151347"/>
                  <a:pt x="2980073" y="1159964"/>
                </a:cubicBezTo>
                <a:cubicBezTo>
                  <a:pt x="3000492" y="1168581"/>
                  <a:pt x="3010701" y="1188625"/>
                  <a:pt x="3010701" y="1220096"/>
                </a:cubicBezTo>
                <a:cubicBezTo>
                  <a:pt x="3010701" y="1248194"/>
                  <a:pt x="2995434" y="1270486"/>
                  <a:pt x="2964900" y="1286970"/>
                </a:cubicBezTo>
                <a:cubicBezTo>
                  <a:pt x="2934366" y="1303455"/>
                  <a:pt x="2896432" y="1311697"/>
                  <a:pt x="2851100" y="1311697"/>
                </a:cubicBezTo>
                <a:cubicBezTo>
                  <a:pt x="2814759" y="1311697"/>
                  <a:pt x="2792467" y="1307014"/>
                  <a:pt x="2784224" y="1297648"/>
                </a:cubicBezTo>
                <a:cubicBezTo>
                  <a:pt x="2775982" y="1288282"/>
                  <a:pt x="2771861" y="1276855"/>
                  <a:pt x="2771861" y="1263368"/>
                </a:cubicBezTo>
                <a:cubicBezTo>
                  <a:pt x="2771861" y="1257748"/>
                  <a:pt x="2772985" y="1252784"/>
                  <a:pt x="2775233" y="1248475"/>
                </a:cubicBezTo>
                <a:cubicBezTo>
                  <a:pt x="2777481" y="1244167"/>
                  <a:pt x="2781227" y="1242013"/>
                  <a:pt x="2786473" y="1242013"/>
                </a:cubicBezTo>
                <a:cubicBezTo>
                  <a:pt x="2790594" y="1242013"/>
                  <a:pt x="2797150" y="1242481"/>
                  <a:pt x="2806142" y="1243417"/>
                </a:cubicBezTo>
                <a:cubicBezTo>
                  <a:pt x="2815134" y="1244354"/>
                  <a:pt x="2826935" y="1244822"/>
                  <a:pt x="2841546" y="1244822"/>
                </a:cubicBezTo>
                <a:cubicBezTo>
                  <a:pt x="2864025" y="1244822"/>
                  <a:pt x="2885099" y="1242855"/>
                  <a:pt x="2904768" y="1238922"/>
                </a:cubicBezTo>
                <a:cubicBezTo>
                  <a:pt x="2924438" y="1234988"/>
                  <a:pt x="2934272" y="1228900"/>
                  <a:pt x="2934272" y="1220658"/>
                </a:cubicBezTo>
                <a:cubicBezTo>
                  <a:pt x="2934272" y="1212790"/>
                  <a:pt x="2928090" y="1207076"/>
                  <a:pt x="2915727" y="1203517"/>
                </a:cubicBezTo>
                <a:cubicBezTo>
                  <a:pt x="2903364" y="1199958"/>
                  <a:pt x="2884444" y="1194057"/>
                  <a:pt x="2858967" y="1185815"/>
                </a:cubicBezTo>
                <a:cubicBezTo>
                  <a:pt x="2833491" y="1177573"/>
                  <a:pt x="2814009" y="1168394"/>
                  <a:pt x="2800522" y="1158278"/>
                </a:cubicBezTo>
                <a:cubicBezTo>
                  <a:pt x="2787035" y="1148163"/>
                  <a:pt x="2780291" y="1131865"/>
                  <a:pt x="2780291" y="1109386"/>
                </a:cubicBezTo>
                <a:cubicBezTo>
                  <a:pt x="2780291" y="1074919"/>
                  <a:pt x="2796401" y="1048131"/>
                  <a:pt x="2828621" y="1029024"/>
                </a:cubicBezTo>
                <a:cubicBezTo>
                  <a:pt x="2860841" y="1009917"/>
                  <a:pt x="2905798" y="1000363"/>
                  <a:pt x="2963494" y="1000363"/>
                </a:cubicBezTo>
                <a:close/>
                <a:moveTo>
                  <a:pt x="2163395" y="1000363"/>
                </a:moveTo>
                <a:cubicBezTo>
                  <a:pt x="2177256" y="1000363"/>
                  <a:pt x="2188777" y="1005140"/>
                  <a:pt x="2197956" y="1014694"/>
                </a:cubicBezTo>
                <a:cubicBezTo>
                  <a:pt x="2207135" y="1024247"/>
                  <a:pt x="2211725" y="1033895"/>
                  <a:pt x="2211725" y="1043635"/>
                </a:cubicBezTo>
                <a:cubicBezTo>
                  <a:pt x="2211725" y="1052252"/>
                  <a:pt x="2209383" y="1058996"/>
                  <a:pt x="2204700" y="1063867"/>
                </a:cubicBezTo>
                <a:cubicBezTo>
                  <a:pt x="2200017" y="1068737"/>
                  <a:pt x="2193554" y="1071172"/>
                  <a:pt x="2185312" y="1071172"/>
                </a:cubicBezTo>
                <a:lnTo>
                  <a:pt x="2141478" y="1070610"/>
                </a:lnTo>
                <a:cubicBezTo>
                  <a:pt x="2113379" y="1070610"/>
                  <a:pt x="2091930" y="1073701"/>
                  <a:pt x="2077132" y="1079883"/>
                </a:cubicBezTo>
                <a:cubicBezTo>
                  <a:pt x="2062333" y="1086064"/>
                  <a:pt x="2054934" y="1093839"/>
                  <a:pt x="2054934" y="1103205"/>
                </a:cubicBezTo>
                <a:cubicBezTo>
                  <a:pt x="2054934" y="1113695"/>
                  <a:pt x="2070669" y="1123623"/>
                  <a:pt x="2102140" y="1132989"/>
                </a:cubicBezTo>
                <a:cubicBezTo>
                  <a:pt x="2133610" y="1142356"/>
                  <a:pt x="2159554" y="1151347"/>
                  <a:pt x="2179973" y="1159964"/>
                </a:cubicBezTo>
                <a:cubicBezTo>
                  <a:pt x="2200391" y="1168581"/>
                  <a:pt x="2210601" y="1188625"/>
                  <a:pt x="2210601" y="1220096"/>
                </a:cubicBezTo>
                <a:cubicBezTo>
                  <a:pt x="2210601" y="1248194"/>
                  <a:pt x="2195334" y="1270486"/>
                  <a:pt x="2164800" y="1286970"/>
                </a:cubicBezTo>
                <a:cubicBezTo>
                  <a:pt x="2134266" y="1303455"/>
                  <a:pt x="2096332" y="1311697"/>
                  <a:pt x="2051000" y="1311697"/>
                </a:cubicBezTo>
                <a:cubicBezTo>
                  <a:pt x="2014659" y="1311697"/>
                  <a:pt x="1992367" y="1307014"/>
                  <a:pt x="1984124" y="1297648"/>
                </a:cubicBezTo>
                <a:cubicBezTo>
                  <a:pt x="1975882" y="1288282"/>
                  <a:pt x="1971761" y="1276855"/>
                  <a:pt x="1971761" y="1263368"/>
                </a:cubicBezTo>
                <a:cubicBezTo>
                  <a:pt x="1971761" y="1257748"/>
                  <a:pt x="1972885" y="1252784"/>
                  <a:pt x="1975133" y="1248475"/>
                </a:cubicBezTo>
                <a:cubicBezTo>
                  <a:pt x="1977381" y="1244167"/>
                  <a:pt x="1981127" y="1242013"/>
                  <a:pt x="1986372" y="1242013"/>
                </a:cubicBezTo>
                <a:cubicBezTo>
                  <a:pt x="1990494" y="1242013"/>
                  <a:pt x="1997050" y="1242481"/>
                  <a:pt x="2006042" y="1243417"/>
                </a:cubicBezTo>
                <a:cubicBezTo>
                  <a:pt x="2015034" y="1244354"/>
                  <a:pt x="2026835" y="1244822"/>
                  <a:pt x="2041446" y="1244822"/>
                </a:cubicBezTo>
                <a:cubicBezTo>
                  <a:pt x="2063925" y="1244822"/>
                  <a:pt x="2084999" y="1242855"/>
                  <a:pt x="2104668" y="1238922"/>
                </a:cubicBezTo>
                <a:cubicBezTo>
                  <a:pt x="2124338" y="1234988"/>
                  <a:pt x="2134172" y="1228900"/>
                  <a:pt x="2134172" y="1220658"/>
                </a:cubicBezTo>
                <a:cubicBezTo>
                  <a:pt x="2134172" y="1212790"/>
                  <a:pt x="2127991" y="1207076"/>
                  <a:pt x="2115627" y="1203517"/>
                </a:cubicBezTo>
                <a:cubicBezTo>
                  <a:pt x="2103264" y="1199958"/>
                  <a:pt x="2084344" y="1194057"/>
                  <a:pt x="2058867" y="1185815"/>
                </a:cubicBezTo>
                <a:cubicBezTo>
                  <a:pt x="2033391" y="1177573"/>
                  <a:pt x="2013910" y="1168394"/>
                  <a:pt x="2000422" y="1158278"/>
                </a:cubicBezTo>
                <a:cubicBezTo>
                  <a:pt x="1986934" y="1148163"/>
                  <a:pt x="1980191" y="1131865"/>
                  <a:pt x="1980191" y="1109386"/>
                </a:cubicBezTo>
                <a:cubicBezTo>
                  <a:pt x="1980191" y="1074919"/>
                  <a:pt x="1996301" y="1048131"/>
                  <a:pt x="2028521" y="1029024"/>
                </a:cubicBezTo>
                <a:cubicBezTo>
                  <a:pt x="2060741" y="1009917"/>
                  <a:pt x="2105698" y="1000363"/>
                  <a:pt x="2163395" y="1000363"/>
                </a:cubicBezTo>
                <a:close/>
                <a:moveTo>
                  <a:pt x="10356770" y="998677"/>
                </a:moveTo>
                <a:cubicBezTo>
                  <a:pt x="10371382" y="998677"/>
                  <a:pt x="10381216" y="1005421"/>
                  <a:pt x="10386274" y="1018909"/>
                </a:cubicBezTo>
                <a:cubicBezTo>
                  <a:pt x="10391331" y="1032396"/>
                  <a:pt x="10394610" y="1058247"/>
                  <a:pt x="10396108" y="1096461"/>
                </a:cubicBezTo>
                <a:cubicBezTo>
                  <a:pt x="10414092" y="1068362"/>
                  <a:pt x="10433574" y="1046726"/>
                  <a:pt x="10454553" y="1031553"/>
                </a:cubicBezTo>
                <a:cubicBezTo>
                  <a:pt x="10475534" y="1016380"/>
                  <a:pt x="10497452" y="1008793"/>
                  <a:pt x="10520305" y="1008793"/>
                </a:cubicBezTo>
                <a:cubicBezTo>
                  <a:pt x="10544657" y="1008793"/>
                  <a:pt x="10565170" y="1019470"/>
                  <a:pt x="10581841" y="1040825"/>
                </a:cubicBezTo>
                <a:cubicBezTo>
                  <a:pt x="10598514" y="1062181"/>
                  <a:pt x="10606849" y="1088968"/>
                  <a:pt x="10606849" y="1121188"/>
                </a:cubicBezTo>
                <a:cubicBezTo>
                  <a:pt x="10606849" y="1146290"/>
                  <a:pt x="10605163" y="1175700"/>
                  <a:pt x="10601791" y="1209418"/>
                </a:cubicBezTo>
                <a:cubicBezTo>
                  <a:pt x="10598419" y="1243137"/>
                  <a:pt x="10596733" y="1262993"/>
                  <a:pt x="10596733" y="1268987"/>
                </a:cubicBezTo>
                <a:lnTo>
                  <a:pt x="10596733" y="1274607"/>
                </a:lnTo>
                <a:cubicBezTo>
                  <a:pt x="10596733" y="1285472"/>
                  <a:pt x="10593737" y="1293340"/>
                  <a:pt x="10587742" y="1298210"/>
                </a:cubicBezTo>
                <a:cubicBezTo>
                  <a:pt x="10581748" y="1303081"/>
                  <a:pt x="10573880" y="1305516"/>
                  <a:pt x="10564138" y="1305516"/>
                </a:cubicBezTo>
                <a:cubicBezTo>
                  <a:pt x="10552151" y="1305516"/>
                  <a:pt x="10541848" y="1302519"/>
                  <a:pt x="10533230" y="1296524"/>
                </a:cubicBezTo>
                <a:cubicBezTo>
                  <a:pt x="10524614" y="1290530"/>
                  <a:pt x="10520305" y="1282662"/>
                  <a:pt x="10520305" y="1272921"/>
                </a:cubicBezTo>
                <a:cubicBezTo>
                  <a:pt x="10520305" y="1258310"/>
                  <a:pt x="10521898" y="1239577"/>
                  <a:pt x="10525081" y="1216724"/>
                </a:cubicBezTo>
                <a:cubicBezTo>
                  <a:pt x="10528267" y="1193870"/>
                  <a:pt x="10529858" y="1168394"/>
                  <a:pt x="10529858" y="1140295"/>
                </a:cubicBezTo>
                <a:cubicBezTo>
                  <a:pt x="10529858" y="1119315"/>
                  <a:pt x="10527798" y="1104329"/>
                  <a:pt x="10523677" y="1095337"/>
                </a:cubicBezTo>
                <a:cubicBezTo>
                  <a:pt x="10519556" y="1086346"/>
                  <a:pt x="10510751" y="1081850"/>
                  <a:pt x="10497263" y="1081850"/>
                </a:cubicBezTo>
                <a:cubicBezTo>
                  <a:pt x="10484151" y="1081850"/>
                  <a:pt x="10468229" y="1088968"/>
                  <a:pt x="10449495" y="1103205"/>
                </a:cubicBezTo>
                <a:cubicBezTo>
                  <a:pt x="10430764" y="1117441"/>
                  <a:pt x="10413156" y="1135799"/>
                  <a:pt x="10396671" y="1158278"/>
                </a:cubicBezTo>
                <a:cubicBezTo>
                  <a:pt x="10396671" y="1214101"/>
                  <a:pt x="10394703" y="1252222"/>
                  <a:pt x="10390770" y="1272640"/>
                </a:cubicBezTo>
                <a:cubicBezTo>
                  <a:pt x="10386835" y="1293059"/>
                  <a:pt x="10370071" y="1303268"/>
                  <a:pt x="10340473" y="1303268"/>
                </a:cubicBezTo>
                <a:cubicBezTo>
                  <a:pt x="10331856" y="1303268"/>
                  <a:pt x="10325394" y="1301488"/>
                  <a:pt x="10321085" y="1297929"/>
                </a:cubicBezTo>
                <a:cubicBezTo>
                  <a:pt x="10316777" y="1294370"/>
                  <a:pt x="10314622" y="1289593"/>
                  <a:pt x="10314622" y="1283599"/>
                </a:cubicBezTo>
                <a:lnTo>
                  <a:pt x="10315184" y="1280227"/>
                </a:lnTo>
                <a:cubicBezTo>
                  <a:pt x="10315184" y="1277604"/>
                  <a:pt x="10315652" y="1272078"/>
                  <a:pt x="10316588" y="1263649"/>
                </a:cubicBezTo>
                <a:cubicBezTo>
                  <a:pt x="10317527" y="1255219"/>
                  <a:pt x="10318370" y="1245197"/>
                  <a:pt x="10319117" y="1233583"/>
                </a:cubicBezTo>
                <a:lnTo>
                  <a:pt x="10321366" y="1195931"/>
                </a:lnTo>
                <a:cubicBezTo>
                  <a:pt x="10322115" y="1182818"/>
                  <a:pt x="10322489" y="1169892"/>
                  <a:pt x="10322489" y="1157154"/>
                </a:cubicBezTo>
                <a:cubicBezTo>
                  <a:pt x="10322489" y="1138797"/>
                  <a:pt x="10322115" y="1121656"/>
                  <a:pt x="10321366" y="1105734"/>
                </a:cubicBezTo>
                <a:cubicBezTo>
                  <a:pt x="10320617" y="1089811"/>
                  <a:pt x="10319306" y="1074731"/>
                  <a:pt x="10317431" y="1060495"/>
                </a:cubicBezTo>
                <a:lnTo>
                  <a:pt x="10315184" y="1042511"/>
                </a:lnTo>
                <a:cubicBezTo>
                  <a:pt x="10314059" y="1035768"/>
                  <a:pt x="10313498" y="1031085"/>
                  <a:pt x="10313498" y="1028462"/>
                </a:cubicBezTo>
                <a:cubicBezTo>
                  <a:pt x="10313498" y="1018721"/>
                  <a:pt x="10317994" y="1011322"/>
                  <a:pt x="10326985" y="1006264"/>
                </a:cubicBezTo>
                <a:cubicBezTo>
                  <a:pt x="10335977" y="1001206"/>
                  <a:pt x="10345906" y="998677"/>
                  <a:pt x="10356770" y="998677"/>
                </a:cubicBezTo>
                <a:close/>
                <a:moveTo>
                  <a:pt x="7384970" y="998677"/>
                </a:moveTo>
                <a:cubicBezTo>
                  <a:pt x="7399582" y="998677"/>
                  <a:pt x="7409417" y="1005421"/>
                  <a:pt x="7414474" y="1018909"/>
                </a:cubicBezTo>
                <a:cubicBezTo>
                  <a:pt x="7419532" y="1032396"/>
                  <a:pt x="7422810" y="1058247"/>
                  <a:pt x="7424309" y="1096461"/>
                </a:cubicBezTo>
                <a:cubicBezTo>
                  <a:pt x="7442292" y="1068362"/>
                  <a:pt x="7461774" y="1046726"/>
                  <a:pt x="7482755" y="1031553"/>
                </a:cubicBezTo>
                <a:cubicBezTo>
                  <a:pt x="7503735" y="1016380"/>
                  <a:pt x="7525651" y="1008793"/>
                  <a:pt x="7548505" y="1008793"/>
                </a:cubicBezTo>
                <a:cubicBezTo>
                  <a:pt x="7572857" y="1008793"/>
                  <a:pt x="7593369" y="1019470"/>
                  <a:pt x="7610041" y="1040825"/>
                </a:cubicBezTo>
                <a:cubicBezTo>
                  <a:pt x="7626714" y="1062181"/>
                  <a:pt x="7635049" y="1088968"/>
                  <a:pt x="7635049" y="1121188"/>
                </a:cubicBezTo>
                <a:cubicBezTo>
                  <a:pt x="7635049" y="1146290"/>
                  <a:pt x="7633363" y="1175700"/>
                  <a:pt x="7629992" y="1209418"/>
                </a:cubicBezTo>
                <a:cubicBezTo>
                  <a:pt x="7626620" y="1243137"/>
                  <a:pt x="7624934" y="1262993"/>
                  <a:pt x="7624934" y="1268987"/>
                </a:cubicBezTo>
                <a:lnTo>
                  <a:pt x="7624934" y="1274607"/>
                </a:lnTo>
                <a:cubicBezTo>
                  <a:pt x="7624934" y="1285472"/>
                  <a:pt x="7621937" y="1293340"/>
                  <a:pt x="7615942" y="1298210"/>
                </a:cubicBezTo>
                <a:cubicBezTo>
                  <a:pt x="7609948" y="1303081"/>
                  <a:pt x="7602080" y="1305516"/>
                  <a:pt x="7592340" y="1305516"/>
                </a:cubicBezTo>
                <a:cubicBezTo>
                  <a:pt x="7580351" y="1305516"/>
                  <a:pt x="7570047" y="1302519"/>
                  <a:pt x="7561430" y="1296524"/>
                </a:cubicBezTo>
                <a:cubicBezTo>
                  <a:pt x="7552814" y="1290530"/>
                  <a:pt x="7548505" y="1282662"/>
                  <a:pt x="7548505" y="1272921"/>
                </a:cubicBezTo>
                <a:cubicBezTo>
                  <a:pt x="7548505" y="1258310"/>
                  <a:pt x="7550097" y="1239577"/>
                  <a:pt x="7553282" y="1216724"/>
                </a:cubicBezTo>
                <a:cubicBezTo>
                  <a:pt x="7556467" y="1193870"/>
                  <a:pt x="7558059" y="1168394"/>
                  <a:pt x="7558059" y="1140295"/>
                </a:cubicBezTo>
                <a:cubicBezTo>
                  <a:pt x="7558059" y="1119315"/>
                  <a:pt x="7555998" y="1104329"/>
                  <a:pt x="7551877" y="1095337"/>
                </a:cubicBezTo>
                <a:cubicBezTo>
                  <a:pt x="7547756" y="1086346"/>
                  <a:pt x="7538952" y="1081850"/>
                  <a:pt x="7525464" y="1081850"/>
                </a:cubicBezTo>
                <a:cubicBezTo>
                  <a:pt x="7512352" y="1081850"/>
                  <a:pt x="7496429" y="1088968"/>
                  <a:pt x="7477697" y="1103205"/>
                </a:cubicBezTo>
                <a:cubicBezTo>
                  <a:pt x="7458964" y="1117441"/>
                  <a:pt x="7441355" y="1135799"/>
                  <a:pt x="7424871" y="1158278"/>
                </a:cubicBezTo>
                <a:cubicBezTo>
                  <a:pt x="7424871" y="1214101"/>
                  <a:pt x="7422904" y="1252222"/>
                  <a:pt x="7418970" y="1272640"/>
                </a:cubicBezTo>
                <a:cubicBezTo>
                  <a:pt x="7415037" y="1293059"/>
                  <a:pt x="7398271" y="1303268"/>
                  <a:pt x="7368673" y="1303268"/>
                </a:cubicBezTo>
                <a:cubicBezTo>
                  <a:pt x="7360057" y="1303268"/>
                  <a:pt x="7353594" y="1301488"/>
                  <a:pt x="7349285" y="1297929"/>
                </a:cubicBezTo>
                <a:cubicBezTo>
                  <a:pt x="7344976" y="1294370"/>
                  <a:pt x="7342822" y="1289593"/>
                  <a:pt x="7342822" y="1283599"/>
                </a:cubicBezTo>
                <a:lnTo>
                  <a:pt x="7343385" y="1280227"/>
                </a:lnTo>
                <a:cubicBezTo>
                  <a:pt x="7343385" y="1277604"/>
                  <a:pt x="7343853" y="1272078"/>
                  <a:pt x="7344790" y="1263649"/>
                </a:cubicBezTo>
                <a:cubicBezTo>
                  <a:pt x="7345726" y="1255219"/>
                  <a:pt x="7346569" y="1245197"/>
                  <a:pt x="7347319" y="1233583"/>
                </a:cubicBezTo>
                <a:lnTo>
                  <a:pt x="7349566" y="1195931"/>
                </a:lnTo>
                <a:cubicBezTo>
                  <a:pt x="7350316" y="1182818"/>
                  <a:pt x="7350690" y="1169892"/>
                  <a:pt x="7350690" y="1157154"/>
                </a:cubicBezTo>
                <a:cubicBezTo>
                  <a:pt x="7350690" y="1138797"/>
                  <a:pt x="7350316" y="1121656"/>
                  <a:pt x="7349566" y="1105734"/>
                </a:cubicBezTo>
                <a:cubicBezTo>
                  <a:pt x="7348817" y="1089811"/>
                  <a:pt x="7347505" y="1074731"/>
                  <a:pt x="7345633" y="1060495"/>
                </a:cubicBezTo>
                <a:lnTo>
                  <a:pt x="7343385" y="1042511"/>
                </a:lnTo>
                <a:cubicBezTo>
                  <a:pt x="7342261" y="1035768"/>
                  <a:pt x="7341699" y="1031085"/>
                  <a:pt x="7341699" y="1028462"/>
                </a:cubicBezTo>
                <a:cubicBezTo>
                  <a:pt x="7341699" y="1018721"/>
                  <a:pt x="7346194" y="1011322"/>
                  <a:pt x="7355186" y="1006264"/>
                </a:cubicBezTo>
                <a:cubicBezTo>
                  <a:pt x="7364178" y="1001206"/>
                  <a:pt x="7374106" y="998677"/>
                  <a:pt x="7384970" y="998677"/>
                </a:cubicBezTo>
                <a:close/>
                <a:moveTo>
                  <a:pt x="4691092" y="994744"/>
                </a:moveTo>
                <a:cubicBezTo>
                  <a:pt x="4700083" y="994744"/>
                  <a:pt x="4710480" y="999239"/>
                  <a:pt x="4722281" y="1008231"/>
                </a:cubicBezTo>
                <a:cubicBezTo>
                  <a:pt x="4734082" y="1017223"/>
                  <a:pt x="4739983" y="1028649"/>
                  <a:pt x="4739983" y="1042511"/>
                </a:cubicBezTo>
                <a:cubicBezTo>
                  <a:pt x="4739983" y="1047007"/>
                  <a:pt x="4736986" y="1055905"/>
                  <a:pt x="4730992" y="1069205"/>
                </a:cubicBezTo>
                <a:cubicBezTo>
                  <a:pt x="4724997" y="1082505"/>
                  <a:pt x="4719752" y="1093464"/>
                  <a:pt x="4715256" y="1102081"/>
                </a:cubicBezTo>
                <a:lnTo>
                  <a:pt x="4703455" y="1123436"/>
                </a:lnTo>
                <a:lnTo>
                  <a:pt x="4686596" y="1155468"/>
                </a:lnTo>
                <a:lnTo>
                  <a:pt x="4639952" y="1239203"/>
                </a:lnTo>
                <a:lnTo>
                  <a:pt x="4602299" y="1306078"/>
                </a:lnTo>
                <a:cubicBezTo>
                  <a:pt x="4565209" y="1371641"/>
                  <a:pt x="4538421" y="1408451"/>
                  <a:pt x="4521937" y="1416506"/>
                </a:cubicBezTo>
                <a:cubicBezTo>
                  <a:pt x="4505452" y="1424561"/>
                  <a:pt x="4492527" y="1428588"/>
                  <a:pt x="4483160" y="1428588"/>
                </a:cubicBezTo>
                <a:cubicBezTo>
                  <a:pt x="4476792" y="1428588"/>
                  <a:pt x="4471078" y="1427090"/>
                  <a:pt x="4466020" y="1424093"/>
                </a:cubicBezTo>
                <a:cubicBezTo>
                  <a:pt x="4460962" y="1421095"/>
                  <a:pt x="4458433" y="1415663"/>
                  <a:pt x="4458433" y="1407795"/>
                </a:cubicBezTo>
                <a:cubicBezTo>
                  <a:pt x="4458433" y="1402175"/>
                  <a:pt x="4462367" y="1393371"/>
                  <a:pt x="4470235" y="1381382"/>
                </a:cubicBezTo>
                <a:lnTo>
                  <a:pt x="4488218" y="1354970"/>
                </a:lnTo>
                <a:cubicBezTo>
                  <a:pt x="4496835" y="1342232"/>
                  <a:pt x="4505358" y="1328931"/>
                  <a:pt x="4513788" y="1315069"/>
                </a:cubicBezTo>
                <a:cubicBezTo>
                  <a:pt x="4522218" y="1301207"/>
                  <a:pt x="4526433" y="1292216"/>
                  <a:pt x="4526433" y="1288095"/>
                </a:cubicBezTo>
                <a:cubicBezTo>
                  <a:pt x="4525683" y="1285097"/>
                  <a:pt x="4524746" y="1282100"/>
                  <a:pt x="4523622" y="1279103"/>
                </a:cubicBezTo>
                <a:lnTo>
                  <a:pt x="4520251" y="1270673"/>
                </a:lnTo>
                <a:cubicBezTo>
                  <a:pt x="4499645" y="1214476"/>
                  <a:pt x="4480819" y="1168113"/>
                  <a:pt x="4463772" y="1131584"/>
                </a:cubicBezTo>
                <a:cubicBezTo>
                  <a:pt x="4446726" y="1095056"/>
                  <a:pt x="4435955" y="1074825"/>
                  <a:pt x="4431458" y="1070891"/>
                </a:cubicBezTo>
                <a:cubicBezTo>
                  <a:pt x="4426963" y="1066957"/>
                  <a:pt x="4424715" y="1061619"/>
                  <a:pt x="4424715" y="1054875"/>
                </a:cubicBezTo>
                <a:cubicBezTo>
                  <a:pt x="4424715" y="1044385"/>
                  <a:pt x="4429399" y="1034082"/>
                  <a:pt x="4438765" y="1023966"/>
                </a:cubicBezTo>
                <a:cubicBezTo>
                  <a:pt x="4448131" y="1013851"/>
                  <a:pt x="4458059" y="1008793"/>
                  <a:pt x="4468549" y="1008793"/>
                </a:cubicBezTo>
                <a:cubicBezTo>
                  <a:pt x="4486907" y="1008793"/>
                  <a:pt x="4502268" y="1023217"/>
                  <a:pt x="4514631" y="1052065"/>
                </a:cubicBezTo>
                <a:cubicBezTo>
                  <a:pt x="4526994" y="1080913"/>
                  <a:pt x="4540107" y="1114257"/>
                  <a:pt x="4553969" y="1152097"/>
                </a:cubicBezTo>
                <a:lnTo>
                  <a:pt x="4575324" y="1208856"/>
                </a:lnTo>
                <a:cubicBezTo>
                  <a:pt x="4577947" y="1208856"/>
                  <a:pt x="4589842" y="1185815"/>
                  <a:pt x="4611010" y="1139733"/>
                </a:cubicBezTo>
                <a:cubicBezTo>
                  <a:pt x="4632177" y="1093651"/>
                  <a:pt x="4647725" y="1057966"/>
                  <a:pt x="4657654" y="1032677"/>
                </a:cubicBezTo>
                <a:cubicBezTo>
                  <a:pt x="4667582" y="1007388"/>
                  <a:pt x="4678728" y="994744"/>
                  <a:pt x="4691092" y="994744"/>
                </a:cubicBezTo>
                <a:close/>
                <a:moveTo>
                  <a:pt x="6351785" y="986876"/>
                </a:moveTo>
                <a:cubicBezTo>
                  <a:pt x="6361525" y="986876"/>
                  <a:pt x="6370986" y="989967"/>
                  <a:pt x="6380164" y="996148"/>
                </a:cubicBezTo>
                <a:cubicBezTo>
                  <a:pt x="6389343" y="1002330"/>
                  <a:pt x="6393933" y="1009917"/>
                  <a:pt x="6393933" y="1018909"/>
                </a:cubicBezTo>
                <a:lnTo>
                  <a:pt x="6393933" y="1021718"/>
                </a:lnTo>
                <a:lnTo>
                  <a:pt x="6390561" y="1053189"/>
                </a:lnTo>
                <a:cubicBezTo>
                  <a:pt x="6388688" y="1069674"/>
                  <a:pt x="6387002" y="1090279"/>
                  <a:pt x="6385503" y="1115006"/>
                </a:cubicBezTo>
                <a:cubicBezTo>
                  <a:pt x="6384004" y="1139733"/>
                  <a:pt x="6383255" y="1160901"/>
                  <a:pt x="6383255" y="1178509"/>
                </a:cubicBezTo>
                <a:cubicBezTo>
                  <a:pt x="6383255" y="1203986"/>
                  <a:pt x="6385784" y="1224217"/>
                  <a:pt x="6390842" y="1239203"/>
                </a:cubicBezTo>
                <a:cubicBezTo>
                  <a:pt x="6395899" y="1254189"/>
                  <a:pt x="6402925" y="1264304"/>
                  <a:pt x="6411916" y="1269549"/>
                </a:cubicBezTo>
                <a:cubicBezTo>
                  <a:pt x="6420908" y="1274794"/>
                  <a:pt x="6425403" y="1280789"/>
                  <a:pt x="6425403" y="1287533"/>
                </a:cubicBezTo>
                <a:cubicBezTo>
                  <a:pt x="6425403" y="1295775"/>
                  <a:pt x="6421376" y="1302331"/>
                  <a:pt x="6413321" y="1307202"/>
                </a:cubicBezTo>
                <a:cubicBezTo>
                  <a:pt x="6405266" y="1312072"/>
                  <a:pt x="6395994" y="1314507"/>
                  <a:pt x="6385503" y="1314507"/>
                </a:cubicBezTo>
                <a:cubicBezTo>
                  <a:pt x="6369393" y="1314507"/>
                  <a:pt x="6354969" y="1308326"/>
                  <a:pt x="6342231" y="1295962"/>
                </a:cubicBezTo>
                <a:cubicBezTo>
                  <a:pt x="6329493" y="1283599"/>
                  <a:pt x="6319939" y="1263930"/>
                  <a:pt x="6313570" y="1236955"/>
                </a:cubicBezTo>
                <a:cubicBezTo>
                  <a:pt x="6292589" y="1258684"/>
                  <a:pt x="6269830" y="1275356"/>
                  <a:pt x="6245291" y="1286970"/>
                </a:cubicBezTo>
                <a:cubicBezTo>
                  <a:pt x="6220751" y="1298585"/>
                  <a:pt x="6196492" y="1304392"/>
                  <a:pt x="6172515" y="1304392"/>
                </a:cubicBezTo>
                <a:cubicBezTo>
                  <a:pt x="6153033" y="1304392"/>
                  <a:pt x="6135237" y="1294745"/>
                  <a:pt x="6119127" y="1275450"/>
                </a:cubicBezTo>
                <a:cubicBezTo>
                  <a:pt x="6103017" y="1256156"/>
                  <a:pt x="6094962" y="1235831"/>
                  <a:pt x="6094962" y="1214476"/>
                </a:cubicBezTo>
                <a:cubicBezTo>
                  <a:pt x="6094962" y="1167644"/>
                  <a:pt x="6115099" y="1121469"/>
                  <a:pt x="6155375" y="1075949"/>
                </a:cubicBezTo>
                <a:cubicBezTo>
                  <a:pt x="6195649" y="1030429"/>
                  <a:pt x="6240701" y="1007669"/>
                  <a:pt x="6290529" y="1007669"/>
                </a:cubicBezTo>
                <a:cubicBezTo>
                  <a:pt x="6296899" y="1007669"/>
                  <a:pt x="6302518" y="1008418"/>
                  <a:pt x="6307389" y="1009917"/>
                </a:cubicBezTo>
                <a:cubicBezTo>
                  <a:pt x="6312259" y="1011416"/>
                  <a:pt x="6316754" y="1013476"/>
                  <a:pt x="6320876" y="1016099"/>
                </a:cubicBezTo>
                <a:lnTo>
                  <a:pt x="6322562" y="1006545"/>
                </a:lnTo>
                <a:cubicBezTo>
                  <a:pt x="6323686" y="997553"/>
                  <a:pt x="6326777" y="992027"/>
                  <a:pt x="6331835" y="989967"/>
                </a:cubicBezTo>
                <a:cubicBezTo>
                  <a:pt x="6336893" y="987906"/>
                  <a:pt x="6343542" y="986876"/>
                  <a:pt x="6351785" y="986876"/>
                </a:cubicBezTo>
                <a:close/>
                <a:moveTo>
                  <a:pt x="4313435" y="986876"/>
                </a:moveTo>
                <a:cubicBezTo>
                  <a:pt x="4323175" y="986876"/>
                  <a:pt x="4332635" y="989967"/>
                  <a:pt x="4341814" y="996148"/>
                </a:cubicBezTo>
                <a:cubicBezTo>
                  <a:pt x="4350993" y="1002330"/>
                  <a:pt x="4355583" y="1009917"/>
                  <a:pt x="4355583" y="1018909"/>
                </a:cubicBezTo>
                <a:lnTo>
                  <a:pt x="4355583" y="1021718"/>
                </a:lnTo>
                <a:lnTo>
                  <a:pt x="4352211" y="1053189"/>
                </a:lnTo>
                <a:cubicBezTo>
                  <a:pt x="4350338" y="1069674"/>
                  <a:pt x="4348652" y="1090279"/>
                  <a:pt x="4347154" y="1115006"/>
                </a:cubicBezTo>
                <a:cubicBezTo>
                  <a:pt x="4345654" y="1139733"/>
                  <a:pt x="4344905" y="1160901"/>
                  <a:pt x="4344905" y="1178509"/>
                </a:cubicBezTo>
                <a:cubicBezTo>
                  <a:pt x="4344905" y="1203986"/>
                  <a:pt x="4347434" y="1224217"/>
                  <a:pt x="4352492" y="1239203"/>
                </a:cubicBezTo>
                <a:cubicBezTo>
                  <a:pt x="4357550" y="1254189"/>
                  <a:pt x="4364575" y="1264304"/>
                  <a:pt x="4373566" y="1269549"/>
                </a:cubicBezTo>
                <a:cubicBezTo>
                  <a:pt x="4382557" y="1274794"/>
                  <a:pt x="4387053" y="1280789"/>
                  <a:pt x="4387053" y="1287533"/>
                </a:cubicBezTo>
                <a:cubicBezTo>
                  <a:pt x="4387053" y="1295775"/>
                  <a:pt x="4383026" y="1302331"/>
                  <a:pt x="4374971" y="1307202"/>
                </a:cubicBezTo>
                <a:cubicBezTo>
                  <a:pt x="4366916" y="1312072"/>
                  <a:pt x="4357644" y="1314507"/>
                  <a:pt x="4347154" y="1314507"/>
                </a:cubicBezTo>
                <a:cubicBezTo>
                  <a:pt x="4331043" y="1314507"/>
                  <a:pt x="4316619" y="1308326"/>
                  <a:pt x="4303881" y="1295962"/>
                </a:cubicBezTo>
                <a:cubicBezTo>
                  <a:pt x="4291143" y="1283599"/>
                  <a:pt x="4281590" y="1263930"/>
                  <a:pt x="4275221" y="1236955"/>
                </a:cubicBezTo>
                <a:cubicBezTo>
                  <a:pt x="4254240" y="1258684"/>
                  <a:pt x="4231480" y="1275356"/>
                  <a:pt x="4206940" y="1286970"/>
                </a:cubicBezTo>
                <a:cubicBezTo>
                  <a:pt x="4182401" y="1298585"/>
                  <a:pt x="4158142" y="1304392"/>
                  <a:pt x="4134165" y="1304392"/>
                </a:cubicBezTo>
                <a:cubicBezTo>
                  <a:pt x="4114683" y="1304392"/>
                  <a:pt x="4096887" y="1294745"/>
                  <a:pt x="4080777" y="1275450"/>
                </a:cubicBezTo>
                <a:cubicBezTo>
                  <a:pt x="4064667" y="1256156"/>
                  <a:pt x="4056612" y="1235831"/>
                  <a:pt x="4056612" y="1214476"/>
                </a:cubicBezTo>
                <a:cubicBezTo>
                  <a:pt x="4056612" y="1167644"/>
                  <a:pt x="4076750" y="1121469"/>
                  <a:pt x="4117024" y="1075949"/>
                </a:cubicBezTo>
                <a:cubicBezTo>
                  <a:pt x="4157299" y="1030429"/>
                  <a:pt x="4202351" y="1007669"/>
                  <a:pt x="4252179" y="1007669"/>
                </a:cubicBezTo>
                <a:cubicBezTo>
                  <a:pt x="4258548" y="1007669"/>
                  <a:pt x="4264168" y="1008418"/>
                  <a:pt x="4269039" y="1009917"/>
                </a:cubicBezTo>
                <a:cubicBezTo>
                  <a:pt x="4273909" y="1011416"/>
                  <a:pt x="4278405" y="1013476"/>
                  <a:pt x="4282526" y="1016099"/>
                </a:cubicBezTo>
                <a:lnTo>
                  <a:pt x="4284212" y="1006545"/>
                </a:lnTo>
                <a:cubicBezTo>
                  <a:pt x="4285336" y="997553"/>
                  <a:pt x="4288426" y="992027"/>
                  <a:pt x="4293485" y="989967"/>
                </a:cubicBezTo>
                <a:cubicBezTo>
                  <a:pt x="4298542" y="987906"/>
                  <a:pt x="4305192" y="986876"/>
                  <a:pt x="4313435" y="986876"/>
                </a:cubicBezTo>
                <a:close/>
                <a:moveTo>
                  <a:pt x="1855985" y="986876"/>
                </a:moveTo>
                <a:cubicBezTo>
                  <a:pt x="1865726" y="986876"/>
                  <a:pt x="1875186" y="989967"/>
                  <a:pt x="1884364" y="996148"/>
                </a:cubicBezTo>
                <a:cubicBezTo>
                  <a:pt x="1893544" y="1002330"/>
                  <a:pt x="1898133" y="1009917"/>
                  <a:pt x="1898133" y="1018909"/>
                </a:cubicBezTo>
                <a:lnTo>
                  <a:pt x="1898133" y="1021718"/>
                </a:lnTo>
                <a:lnTo>
                  <a:pt x="1894761" y="1053189"/>
                </a:lnTo>
                <a:cubicBezTo>
                  <a:pt x="1892888" y="1069674"/>
                  <a:pt x="1891202" y="1090279"/>
                  <a:pt x="1889704" y="1115006"/>
                </a:cubicBezTo>
                <a:cubicBezTo>
                  <a:pt x="1888205" y="1139733"/>
                  <a:pt x="1887456" y="1160901"/>
                  <a:pt x="1887456" y="1178509"/>
                </a:cubicBezTo>
                <a:cubicBezTo>
                  <a:pt x="1887456" y="1203986"/>
                  <a:pt x="1889984" y="1224217"/>
                  <a:pt x="1895042" y="1239203"/>
                </a:cubicBezTo>
                <a:cubicBezTo>
                  <a:pt x="1900100" y="1254189"/>
                  <a:pt x="1907125" y="1264304"/>
                  <a:pt x="1916116" y="1269549"/>
                </a:cubicBezTo>
                <a:cubicBezTo>
                  <a:pt x="1925108" y="1274794"/>
                  <a:pt x="1929604" y="1280789"/>
                  <a:pt x="1929604" y="1287533"/>
                </a:cubicBezTo>
                <a:cubicBezTo>
                  <a:pt x="1929604" y="1295775"/>
                  <a:pt x="1925576" y="1302331"/>
                  <a:pt x="1917521" y="1307202"/>
                </a:cubicBezTo>
                <a:cubicBezTo>
                  <a:pt x="1909466" y="1312072"/>
                  <a:pt x="1900193" y="1314507"/>
                  <a:pt x="1889704" y="1314507"/>
                </a:cubicBezTo>
                <a:cubicBezTo>
                  <a:pt x="1873594" y="1314507"/>
                  <a:pt x="1859170" y="1308326"/>
                  <a:pt x="1846431" y="1295962"/>
                </a:cubicBezTo>
                <a:cubicBezTo>
                  <a:pt x="1833693" y="1283599"/>
                  <a:pt x="1824139" y="1263930"/>
                  <a:pt x="1817770" y="1236955"/>
                </a:cubicBezTo>
                <a:cubicBezTo>
                  <a:pt x="1796790" y="1258684"/>
                  <a:pt x="1774030" y="1275356"/>
                  <a:pt x="1749491" y="1286970"/>
                </a:cubicBezTo>
                <a:cubicBezTo>
                  <a:pt x="1724951" y="1298585"/>
                  <a:pt x="1700692" y="1304392"/>
                  <a:pt x="1676715" y="1304392"/>
                </a:cubicBezTo>
                <a:cubicBezTo>
                  <a:pt x="1657233" y="1304392"/>
                  <a:pt x="1639438" y="1294745"/>
                  <a:pt x="1623327" y="1275450"/>
                </a:cubicBezTo>
                <a:cubicBezTo>
                  <a:pt x="1607217" y="1256156"/>
                  <a:pt x="1599162" y="1235831"/>
                  <a:pt x="1599162" y="1214476"/>
                </a:cubicBezTo>
                <a:cubicBezTo>
                  <a:pt x="1599162" y="1167644"/>
                  <a:pt x="1619300" y="1121469"/>
                  <a:pt x="1659574" y="1075949"/>
                </a:cubicBezTo>
                <a:cubicBezTo>
                  <a:pt x="1699849" y="1030429"/>
                  <a:pt x="1744901" y="1007669"/>
                  <a:pt x="1794730" y="1007669"/>
                </a:cubicBezTo>
                <a:cubicBezTo>
                  <a:pt x="1801098" y="1007669"/>
                  <a:pt x="1806719" y="1008418"/>
                  <a:pt x="1811589" y="1009917"/>
                </a:cubicBezTo>
                <a:cubicBezTo>
                  <a:pt x="1816460" y="1011416"/>
                  <a:pt x="1820955" y="1013476"/>
                  <a:pt x="1825077" y="1016099"/>
                </a:cubicBezTo>
                <a:lnTo>
                  <a:pt x="1826762" y="1006545"/>
                </a:lnTo>
                <a:cubicBezTo>
                  <a:pt x="1827886" y="997553"/>
                  <a:pt x="1830977" y="992027"/>
                  <a:pt x="1836035" y="989967"/>
                </a:cubicBezTo>
                <a:cubicBezTo>
                  <a:pt x="1841092" y="987906"/>
                  <a:pt x="1847743" y="986876"/>
                  <a:pt x="1855985" y="986876"/>
                </a:cubicBezTo>
                <a:close/>
                <a:moveTo>
                  <a:pt x="7953108" y="976760"/>
                </a:moveTo>
                <a:cubicBezTo>
                  <a:pt x="7963973" y="976760"/>
                  <a:pt x="7973995" y="980413"/>
                  <a:pt x="7983174" y="987719"/>
                </a:cubicBezTo>
                <a:cubicBezTo>
                  <a:pt x="7992353" y="995025"/>
                  <a:pt x="7996942" y="1003735"/>
                  <a:pt x="7996942" y="1013851"/>
                </a:cubicBezTo>
                <a:cubicBezTo>
                  <a:pt x="7997692" y="1031459"/>
                  <a:pt x="7998066" y="1058809"/>
                  <a:pt x="7998066" y="1095899"/>
                </a:cubicBezTo>
                <a:cubicBezTo>
                  <a:pt x="7998066" y="1133364"/>
                  <a:pt x="7998254" y="1171204"/>
                  <a:pt x="7998628" y="1209418"/>
                </a:cubicBezTo>
                <a:cubicBezTo>
                  <a:pt x="7998628" y="1282100"/>
                  <a:pt x="7982892" y="1336893"/>
                  <a:pt x="7951422" y="1373796"/>
                </a:cubicBezTo>
                <a:cubicBezTo>
                  <a:pt x="7919952" y="1410699"/>
                  <a:pt x="7871809" y="1429150"/>
                  <a:pt x="7806994" y="1429150"/>
                </a:cubicBezTo>
                <a:cubicBezTo>
                  <a:pt x="7777772" y="1429150"/>
                  <a:pt x="7753326" y="1423624"/>
                  <a:pt x="7733657" y="1412572"/>
                </a:cubicBezTo>
                <a:cubicBezTo>
                  <a:pt x="7713988" y="1401520"/>
                  <a:pt x="7704153" y="1383068"/>
                  <a:pt x="7704153" y="1357217"/>
                </a:cubicBezTo>
                <a:cubicBezTo>
                  <a:pt x="7704153" y="1351972"/>
                  <a:pt x="7705277" y="1347477"/>
                  <a:pt x="7707525" y="1343730"/>
                </a:cubicBezTo>
                <a:cubicBezTo>
                  <a:pt x="7709773" y="1339984"/>
                  <a:pt x="7712958" y="1338110"/>
                  <a:pt x="7717078" y="1338110"/>
                </a:cubicBezTo>
                <a:cubicBezTo>
                  <a:pt x="7718952" y="1338110"/>
                  <a:pt x="7721387" y="1338672"/>
                  <a:pt x="7724384" y="1339796"/>
                </a:cubicBezTo>
                <a:lnTo>
                  <a:pt x="7732252" y="1343168"/>
                </a:lnTo>
                <a:cubicBezTo>
                  <a:pt x="7743117" y="1348039"/>
                  <a:pt x="7756510" y="1352160"/>
                  <a:pt x="7772433" y="1355532"/>
                </a:cubicBezTo>
                <a:cubicBezTo>
                  <a:pt x="7788356" y="1358903"/>
                  <a:pt x="7803998" y="1360589"/>
                  <a:pt x="7819358" y="1360589"/>
                </a:cubicBezTo>
                <a:cubicBezTo>
                  <a:pt x="7853826" y="1360589"/>
                  <a:pt x="7879770" y="1351129"/>
                  <a:pt x="7897191" y="1332210"/>
                </a:cubicBezTo>
                <a:cubicBezTo>
                  <a:pt x="7914613" y="1313290"/>
                  <a:pt x="7923698" y="1280602"/>
                  <a:pt x="7924447" y="1234145"/>
                </a:cubicBezTo>
                <a:cubicBezTo>
                  <a:pt x="7904591" y="1253252"/>
                  <a:pt x="7883423" y="1268519"/>
                  <a:pt x="7860944" y="1279946"/>
                </a:cubicBezTo>
                <a:cubicBezTo>
                  <a:pt x="7838465" y="1291373"/>
                  <a:pt x="7816736" y="1297086"/>
                  <a:pt x="7795755" y="1297086"/>
                </a:cubicBezTo>
                <a:cubicBezTo>
                  <a:pt x="7769904" y="1297086"/>
                  <a:pt x="7747800" y="1287626"/>
                  <a:pt x="7729442" y="1268706"/>
                </a:cubicBezTo>
                <a:cubicBezTo>
                  <a:pt x="7711085" y="1249787"/>
                  <a:pt x="7701905" y="1226277"/>
                  <a:pt x="7701905" y="1198179"/>
                </a:cubicBezTo>
                <a:cubicBezTo>
                  <a:pt x="7701905" y="1161463"/>
                  <a:pt x="7713145" y="1128494"/>
                  <a:pt x="7735624" y="1099271"/>
                </a:cubicBezTo>
                <a:cubicBezTo>
                  <a:pt x="7758103" y="1070048"/>
                  <a:pt x="7786295" y="1047476"/>
                  <a:pt x="7820201" y="1031553"/>
                </a:cubicBezTo>
                <a:cubicBezTo>
                  <a:pt x="7854107" y="1015630"/>
                  <a:pt x="7883423" y="1007669"/>
                  <a:pt x="7908150" y="1007669"/>
                </a:cubicBezTo>
                <a:lnTo>
                  <a:pt x="7914332" y="1007669"/>
                </a:lnTo>
                <a:lnTo>
                  <a:pt x="7919952" y="1008793"/>
                </a:lnTo>
                <a:lnTo>
                  <a:pt x="7919952" y="1002611"/>
                </a:lnTo>
                <a:cubicBezTo>
                  <a:pt x="7919952" y="1000738"/>
                  <a:pt x="7919764" y="998490"/>
                  <a:pt x="7919389" y="995867"/>
                </a:cubicBezTo>
                <a:cubicBezTo>
                  <a:pt x="7919389" y="992121"/>
                  <a:pt x="7921918" y="988000"/>
                  <a:pt x="7926976" y="983504"/>
                </a:cubicBezTo>
                <a:cubicBezTo>
                  <a:pt x="7932034" y="979008"/>
                  <a:pt x="7940744" y="976760"/>
                  <a:pt x="7953108" y="976760"/>
                </a:cubicBezTo>
                <a:close/>
                <a:moveTo>
                  <a:pt x="5821804" y="970017"/>
                </a:moveTo>
                <a:cubicBezTo>
                  <a:pt x="5831919" y="970017"/>
                  <a:pt x="5841661" y="973576"/>
                  <a:pt x="5851026" y="980694"/>
                </a:cubicBezTo>
                <a:cubicBezTo>
                  <a:pt x="5860393" y="987813"/>
                  <a:pt x="5865076" y="996055"/>
                  <a:pt x="5865076" y="1005421"/>
                </a:cubicBezTo>
                <a:cubicBezTo>
                  <a:pt x="5865076" y="1007294"/>
                  <a:pt x="5864889" y="1009730"/>
                  <a:pt x="5864514" y="1012727"/>
                </a:cubicBezTo>
                <a:lnTo>
                  <a:pt x="5863390" y="1021156"/>
                </a:lnTo>
                <a:cubicBezTo>
                  <a:pt x="5876503" y="1018159"/>
                  <a:pt x="5889241" y="1016005"/>
                  <a:pt x="5901604" y="1014694"/>
                </a:cubicBezTo>
                <a:cubicBezTo>
                  <a:pt x="5913968" y="1013382"/>
                  <a:pt x="5925020" y="1012727"/>
                  <a:pt x="5934761" y="1012727"/>
                </a:cubicBezTo>
                <a:cubicBezTo>
                  <a:pt x="5971477" y="1012727"/>
                  <a:pt x="6000606" y="1022093"/>
                  <a:pt x="6022148" y="1040825"/>
                </a:cubicBezTo>
                <a:cubicBezTo>
                  <a:pt x="6043691" y="1059558"/>
                  <a:pt x="6054462" y="1082037"/>
                  <a:pt x="6054462" y="1108263"/>
                </a:cubicBezTo>
                <a:cubicBezTo>
                  <a:pt x="6054462" y="1151722"/>
                  <a:pt x="6034886" y="1193402"/>
                  <a:pt x="5995735" y="1233302"/>
                </a:cubicBezTo>
                <a:cubicBezTo>
                  <a:pt x="5956584" y="1273202"/>
                  <a:pt x="5909472" y="1295213"/>
                  <a:pt x="5854398" y="1299334"/>
                </a:cubicBezTo>
                <a:lnTo>
                  <a:pt x="5845407" y="1299896"/>
                </a:lnTo>
                <a:lnTo>
                  <a:pt x="5845968" y="1356655"/>
                </a:lnTo>
                <a:lnTo>
                  <a:pt x="5846531" y="1385316"/>
                </a:lnTo>
                <a:cubicBezTo>
                  <a:pt x="5846531" y="1394308"/>
                  <a:pt x="5846718" y="1402363"/>
                  <a:pt x="5847093" y="1409481"/>
                </a:cubicBezTo>
                <a:lnTo>
                  <a:pt x="5847093" y="1410605"/>
                </a:lnTo>
                <a:cubicBezTo>
                  <a:pt x="5847093" y="1419597"/>
                  <a:pt x="5843347" y="1426340"/>
                  <a:pt x="5835853" y="1430836"/>
                </a:cubicBezTo>
                <a:cubicBezTo>
                  <a:pt x="5828360" y="1435332"/>
                  <a:pt x="5819931" y="1437580"/>
                  <a:pt x="5810564" y="1437580"/>
                </a:cubicBezTo>
                <a:cubicBezTo>
                  <a:pt x="5801199" y="1437580"/>
                  <a:pt x="5792113" y="1435051"/>
                  <a:pt x="5783308" y="1429993"/>
                </a:cubicBezTo>
                <a:cubicBezTo>
                  <a:pt x="5774505" y="1424935"/>
                  <a:pt x="5769915" y="1416412"/>
                  <a:pt x="5769540" y="1404423"/>
                </a:cubicBezTo>
                <a:lnTo>
                  <a:pt x="5769540" y="1385316"/>
                </a:lnTo>
                <a:cubicBezTo>
                  <a:pt x="5769540" y="1377823"/>
                  <a:pt x="5769353" y="1369956"/>
                  <a:pt x="5768978" y="1361713"/>
                </a:cubicBezTo>
                <a:lnTo>
                  <a:pt x="5768978" y="1317317"/>
                </a:lnTo>
                <a:lnTo>
                  <a:pt x="5770664" y="1227963"/>
                </a:lnTo>
                <a:lnTo>
                  <a:pt x="5771788" y="1195369"/>
                </a:lnTo>
                <a:cubicBezTo>
                  <a:pt x="5772538" y="1170642"/>
                  <a:pt x="5773474" y="1144978"/>
                  <a:pt x="5774598" y="1118378"/>
                </a:cubicBezTo>
                <a:cubicBezTo>
                  <a:pt x="5767480" y="1121001"/>
                  <a:pt x="5761860" y="1122312"/>
                  <a:pt x="5757738" y="1122312"/>
                </a:cubicBezTo>
                <a:cubicBezTo>
                  <a:pt x="5748747" y="1122312"/>
                  <a:pt x="5742753" y="1119127"/>
                  <a:pt x="5739755" y="1112758"/>
                </a:cubicBezTo>
                <a:cubicBezTo>
                  <a:pt x="5736758" y="1106389"/>
                  <a:pt x="5735260" y="1099084"/>
                  <a:pt x="5735260" y="1090841"/>
                </a:cubicBezTo>
                <a:cubicBezTo>
                  <a:pt x="5735260" y="1079976"/>
                  <a:pt x="5739381" y="1071453"/>
                  <a:pt x="5747623" y="1065271"/>
                </a:cubicBezTo>
                <a:cubicBezTo>
                  <a:pt x="5755866" y="1059090"/>
                  <a:pt x="5767105" y="1052814"/>
                  <a:pt x="5781342" y="1046445"/>
                </a:cubicBezTo>
                <a:lnTo>
                  <a:pt x="5784714" y="1018346"/>
                </a:lnTo>
                <a:cubicBezTo>
                  <a:pt x="5787711" y="996617"/>
                  <a:pt x="5792019" y="983129"/>
                  <a:pt x="5797639" y="977884"/>
                </a:cubicBezTo>
                <a:cubicBezTo>
                  <a:pt x="5803259" y="972639"/>
                  <a:pt x="5811314" y="970017"/>
                  <a:pt x="5821804" y="970017"/>
                </a:cubicBezTo>
                <a:close/>
                <a:moveTo>
                  <a:pt x="9564623" y="932364"/>
                </a:moveTo>
                <a:cubicBezTo>
                  <a:pt x="9574364" y="932364"/>
                  <a:pt x="9581951" y="935549"/>
                  <a:pt x="9587383" y="941918"/>
                </a:cubicBezTo>
                <a:cubicBezTo>
                  <a:pt x="9592816" y="948287"/>
                  <a:pt x="9595532" y="956904"/>
                  <a:pt x="9595532" y="967769"/>
                </a:cubicBezTo>
                <a:cubicBezTo>
                  <a:pt x="9595532" y="969642"/>
                  <a:pt x="9594595" y="976760"/>
                  <a:pt x="9592722" y="989124"/>
                </a:cubicBezTo>
                <a:cubicBezTo>
                  <a:pt x="9590849" y="1001487"/>
                  <a:pt x="9589350" y="1012914"/>
                  <a:pt x="9588226" y="1023404"/>
                </a:cubicBezTo>
                <a:cubicBezTo>
                  <a:pt x="9608833" y="1023404"/>
                  <a:pt x="9629438" y="1022842"/>
                  <a:pt x="9650043" y="1021718"/>
                </a:cubicBezTo>
                <a:cubicBezTo>
                  <a:pt x="9670650" y="1020594"/>
                  <a:pt x="9686385" y="1020032"/>
                  <a:pt x="9697249" y="1020032"/>
                </a:cubicBezTo>
                <a:cubicBezTo>
                  <a:pt x="9709613" y="1020032"/>
                  <a:pt x="9718418" y="1021344"/>
                  <a:pt x="9723662" y="1023966"/>
                </a:cubicBezTo>
                <a:cubicBezTo>
                  <a:pt x="9728908" y="1026589"/>
                  <a:pt x="9731530" y="1030523"/>
                  <a:pt x="9731530" y="1035768"/>
                </a:cubicBezTo>
                <a:cubicBezTo>
                  <a:pt x="9731530" y="1045134"/>
                  <a:pt x="9723662" y="1054875"/>
                  <a:pt x="9707927" y="1064990"/>
                </a:cubicBezTo>
                <a:cubicBezTo>
                  <a:pt x="9692192" y="1075106"/>
                  <a:pt x="9668777" y="1080726"/>
                  <a:pt x="9637680" y="1081850"/>
                </a:cubicBezTo>
                <a:lnTo>
                  <a:pt x="9581482" y="1084098"/>
                </a:lnTo>
                <a:cubicBezTo>
                  <a:pt x="9579610" y="1103205"/>
                  <a:pt x="9578017" y="1122125"/>
                  <a:pt x="9576706" y="1140857"/>
                </a:cubicBezTo>
                <a:cubicBezTo>
                  <a:pt x="9575395" y="1159590"/>
                  <a:pt x="9574738" y="1177385"/>
                  <a:pt x="9574738" y="1194245"/>
                </a:cubicBezTo>
                <a:cubicBezTo>
                  <a:pt x="9574738" y="1207732"/>
                  <a:pt x="9577081" y="1218410"/>
                  <a:pt x="9581763" y="1226277"/>
                </a:cubicBezTo>
                <a:cubicBezTo>
                  <a:pt x="9586447" y="1234145"/>
                  <a:pt x="9594034" y="1238079"/>
                  <a:pt x="9604524" y="1238079"/>
                </a:cubicBezTo>
                <a:cubicBezTo>
                  <a:pt x="9619884" y="1238079"/>
                  <a:pt x="9637774" y="1234239"/>
                  <a:pt x="9658193" y="1226558"/>
                </a:cubicBezTo>
                <a:cubicBezTo>
                  <a:pt x="9678611" y="1218878"/>
                  <a:pt x="9690506" y="1215038"/>
                  <a:pt x="9693878" y="1215038"/>
                </a:cubicBezTo>
                <a:cubicBezTo>
                  <a:pt x="9700997" y="1215038"/>
                  <a:pt x="9706241" y="1216724"/>
                  <a:pt x="9709613" y="1220096"/>
                </a:cubicBezTo>
                <a:cubicBezTo>
                  <a:pt x="9712985" y="1223467"/>
                  <a:pt x="9714670" y="1229462"/>
                  <a:pt x="9714670" y="1238079"/>
                </a:cubicBezTo>
                <a:cubicBezTo>
                  <a:pt x="9714670" y="1256811"/>
                  <a:pt x="9699778" y="1273483"/>
                  <a:pt x="9669993" y="1288095"/>
                </a:cubicBezTo>
                <a:cubicBezTo>
                  <a:pt x="9640209" y="1302706"/>
                  <a:pt x="9614265" y="1310012"/>
                  <a:pt x="9592161" y="1310012"/>
                </a:cubicBezTo>
                <a:cubicBezTo>
                  <a:pt x="9564061" y="1310012"/>
                  <a:pt x="9541021" y="1297929"/>
                  <a:pt x="9523037" y="1273764"/>
                </a:cubicBezTo>
                <a:cubicBezTo>
                  <a:pt x="9505054" y="1249599"/>
                  <a:pt x="9496062" y="1220283"/>
                  <a:pt x="9496062" y="1185815"/>
                </a:cubicBezTo>
                <a:cubicBezTo>
                  <a:pt x="9496062" y="1168956"/>
                  <a:pt x="9496719" y="1152378"/>
                  <a:pt x="9498029" y="1136080"/>
                </a:cubicBezTo>
                <a:cubicBezTo>
                  <a:pt x="9499341" y="1119783"/>
                  <a:pt x="9500934" y="1103017"/>
                  <a:pt x="9502805" y="1085784"/>
                </a:cubicBezTo>
                <a:cubicBezTo>
                  <a:pt x="9498686" y="1085784"/>
                  <a:pt x="9493440" y="1085971"/>
                  <a:pt x="9487070" y="1086346"/>
                </a:cubicBezTo>
                <a:cubicBezTo>
                  <a:pt x="9480702" y="1086720"/>
                  <a:pt x="9475644" y="1086907"/>
                  <a:pt x="9471897" y="1086907"/>
                </a:cubicBezTo>
                <a:cubicBezTo>
                  <a:pt x="9459909" y="1086907"/>
                  <a:pt x="9451573" y="1084191"/>
                  <a:pt x="9446889" y="1078759"/>
                </a:cubicBezTo>
                <a:cubicBezTo>
                  <a:pt x="9442207" y="1073326"/>
                  <a:pt x="9439865" y="1066114"/>
                  <a:pt x="9439865" y="1057123"/>
                </a:cubicBezTo>
                <a:cubicBezTo>
                  <a:pt x="9439865" y="1048881"/>
                  <a:pt x="9442863" y="1041013"/>
                  <a:pt x="9448856" y="1033520"/>
                </a:cubicBezTo>
                <a:cubicBezTo>
                  <a:pt x="9454851" y="1026027"/>
                  <a:pt x="9464030" y="1022280"/>
                  <a:pt x="9476393" y="1022280"/>
                </a:cubicBezTo>
                <a:lnTo>
                  <a:pt x="9509549" y="1022842"/>
                </a:lnTo>
                <a:lnTo>
                  <a:pt x="9515731" y="972265"/>
                </a:lnTo>
                <a:cubicBezTo>
                  <a:pt x="9517605" y="961400"/>
                  <a:pt x="9523505" y="952033"/>
                  <a:pt x="9533434" y="944166"/>
                </a:cubicBezTo>
                <a:cubicBezTo>
                  <a:pt x="9543362" y="936298"/>
                  <a:pt x="9553759" y="932364"/>
                  <a:pt x="9564623" y="932364"/>
                </a:cubicBezTo>
                <a:close/>
                <a:moveTo>
                  <a:pt x="3163825" y="932364"/>
                </a:moveTo>
                <a:cubicBezTo>
                  <a:pt x="3173566" y="932364"/>
                  <a:pt x="3181152" y="935549"/>
                  <a:pt x="3186585" y="941918"/>
                </a:cubicBezTo>
                <a:cubicBezTo>
                  <a:pt x="3192017" y="948287"/>
                  <a:pt x="3194733" y="956904"/>
                  <a:pt x="3194733" y="967769"/>
                </a:cubicBezTo>
                <a:cubicBezTo>
                  <a:pt x="3194733" y="969642"/>
                  <a:pt x="3193796" y="976760"/>
                  <a:pt x="3191923" y="989124"/>
                </a:cubicBezTo>
                <a:cubicBezTo>
                  <a:pt x="3190050" y="1001487"/>
                  <a:pt x="3188551" y="1012914"/>
                  <a:pt x="3187427" y="1023404"/>
                </a:cubicBezTo>
                <a:cubicBezTo>
                  <a:pt x="3208034" y="1023404"/>
                  <a:pt x="3228639" y="1022842"/>
                  <a:pt x="3249245" y="1021718"/>
                </a:cubicBezTo>
                <a:cubicBezTo>
                  <a:pt x="3269851" y="1020594"/>
                  <a:pt x="3285586" y="1020032"/>
                  <a:pt x="3296451" y="1020032"/>
                </a:cubicBezTo>
                <a:cubicBezTo>
                  <a:pt x="3308814" y="1020032"/>
                  <a:pt x="3317618" y="1021344"/>
                  <a:pt x="3322864" y="1023966"/>
                </a:cubicBezTo>
                <a:cubicBezTo>
                  <a:pt x="3328109" y="1026589"/>
                  <a:pt x="3330731" y="1030523"/>
                  <a:pt x="3330731" y="1035768"/>
                </a:cubicBezTo>
                <a:cubicBezTo>
                  <a:pt x="3330731" y="1045134"/>
                  <a:pt x="3322864" y="1054875"/>
                  <a:pt x="3307128" y="1064990"/>
                </a:cubicBezTo>
                <a:cubicBezTo>
                  <a:pt x="3291392" y="1075106"/>
                  <a:pt x="3267977" y="1080726"/>
                  <a:pt x="3236882" y="1081850"/>
                </a:cubicBezTo>
                <a:lnTo>
                  <a:pt x="3180684" y="1084098"/>
                </a:lnTo>
                <a:cubicBezTo>
                  <a:pt x="3178810" y="1103205"/>
                  <a:pt x="3177218" y="1122125"/>
                  <a:pt x="3175907" y="1140857"/>
                </a:cubicBezTo>
                <a:cubicBezTo>
                  <a:pt x="3174596" y="1159590"/>
                  <a:pt x="3173940" y="1177385"/>
                  <a:pt x="3173940" y="1194245"/>
                </a:cubicBezTo>
                <a:cubicBezTo>
                  <a:pt x="3173940" y="1207732"/>
                  <a:pt x="3176282" y="1218410"/>
                  <a:pt x="3180965" y="1226277"/>
                </a:cubicBezTo>
                <a:cubicBezTo>
                  <a:pt x="3185648" y="1234145"/>
                  <a:pt x="3193235" y="1238079"/>
                  <a:pt x="3203725" y="1238079"/>
                </a:cubicBezTo>
                <a:cubicBezTo>
                  <a:pt x="3219085" y="1238079"/>
                  <a:pt x="3236975" y="1234239"/>
                  <a:pt x="3257393" y="1226558"/>
                </a:cubicBezTo>
                <a:cubicBezTo>
                  <a:pt x="3277811" y="1218878"/>
                  <a:pt x="3289707" y="1215038"/>
                  <a:pt x="3293079" y="1215038"/>
                </a:cubicBezTo>
                <a:cubicBezTo>
                  <a:pt x="3300197" y="1215038"/>
                  <a:pt x="3305442" y="1216724"/>
                  <a:pt x="3308814" y="1220096"/>
                </a:cubicBezTo>
                <a:cubicBezTo>
                  <a:pt x="3312186" y="1223467"/>
                  <a:pt x="3313872" y="1229462"/>
                  <a:pt x="3313872" y="1238079"/>
                </a:cubicBezTo>
                <a:cubicBezTo>
                  <a:pt x="3313872" y="1256811"/>
                  <a:pt x="3298979" y="1273483"/>
                  <a:pt x="3269195" y="1288095"/>
                </a:cubicBezTo>
                <a:cubicBezTo>
                  <a:pt x="3239411" y="1302706"/>
                  <a:pt x="3213466" y="1310012"/>
                  <a:pt x="3191361" y="1310012"/>
                </a:cubicBezTo>
                <a:cubicBezTo>
                  <a:pt x="3163262" y="1310012"/>
                  <a:pt x="3140222" y="1297929"/>
                  <a:pt x="3122239" y="1273764"/>
                </a:cubicBezTo>
                <a:cubicBezTo>
                  <a:pt x="3104255" y="1249599"/>
                  <a:pt x="3095264" y="1220283"/>
                  <a:pt x="3095264" y="1185815"/>
                </a:cubicBezTo>
                <a:cubicBezTo>
                  <a:pt x="3095264" y="1168956"/>
                  <a:pt x="3095919" y="1152378"/>
                  <a:pt x="3097231" y="1136080"/>
                </a:cubicBezTo>
                <a:cubicBezTo>
                  <a:pt x="3098542" y="1119783"/>
                  <a:pt x="3100134" y="1103017"/>
                  <a:pt x="3102007" y="1085784"/>
                </a:cubicBezTo>
                <a:cubicBezTo>
                  <a:pt x="3097886" y="1085784"/>
                  <a:pt x="3092642" y="1085971"/>
                  <a:pt x="3086272" y="1086346"/>
                </a:cubicBezTo>
                <a:cubicBezTo>
                  <a:pt x="3079903" y="1086720"/>
                  <a:pt x="3074845" y="1086907"/>
                  <a:pt x="3071098" y="1086907"/>
                </a:cubicBezTo>
                <a:cubicBezTo>
                  <a:pt x="3059110" y="1086907"/>
                  <a:pt x="3050774" y="1084191"/>
                  <a:pt x="3046091" y="1078759"/>
                </a:cubicBezTo>
                <a:cubicBezTo>
                  <a:pt x="3041408" y="1073326"/>
                  <a:pt x="3039066" y="1066114"/>
                  <a:pt x="3039066" y="1057123"/>
                </a:cubicBezTo>
                <a:cubicBezTo>
                  <a:pt x="3039066" y="1048881"/>
                  <a:pt x="3042064" y="1041013"/>
                  <a:pt x="3048058" y="1033520"/>
                </a:cubicBezTo>
                <a:cubicBezTo>
                  <a:pt x="3054052" y="1026027"/>
                  <a:pt x="3063231" y="1022280"/>
                  <a:pt x="3075595" y="1022280"/>
                </a:cubicBezTo>
                <a:lnTo>
                  <a:pt x="3108751" y="1022842"/>
                </a:lnTo>
                <a:lnTo>
                  <a:pt x="3114933" y="972265"/>
                </a:lnTo>
                <a:cubicBezTo>
                  <a:pt x="3116806" y="961400"/>
                  <a:pt x="3122707" y="952033"/>
                  <a:pt x="3132635" y="944166"/>
                </a:cubicBezTo>
                <a:cubicBezTo>
                  <a:pt x="3142563" y="936298"/>
                  <a:pt x="3152960" y="932364"/>
                  <a:pt x="3163825" y="932364"/>
                </a:cubicBezTo>
                <a:close/>
                <a:moveTo>
                  <a:pt x="28099" y="918315"/>
                </a:moveTo>
                <a:lnTo>
                  <a:pt x="33719" y="918877"/>
                </a:lnTo>
                <a:cubicBezTo>
                  <a:pt x="59570" y="921874"/>
                  <a:pt x="93382" y="924216"/>
                  <a:pt x="135155" y="925902"/>
                </a:cubicBezTo>
                <a:cubicBezTo>
                  <a:pt x="176929" y="927588"/>
                  <a:pt x="212427" y="928431"/>
                  <a:pt x="241650" y="928431"/>
                </a:cubicBezTo>
                <a:cubicBezTo>
                  <a:pt x="249892" y="928431"/>
                  <a:pt x="258696" y="928243"/>
                  <a:pt x="268063" y="927869"/>
                </a:cubicBezTo>
                <a:lnTo>
                  <a:pt x="295037" y="926745"/>
                </a:lnTo>
                <a:cubicBezTo>
                  <a:pt x="303654" y="926745"/>
                  <a:pt x="311241" y="926557"/>
                  <a:pt x="317797" y="926183"/>
                </a:cubicBezTo>
                <a:cubicBezTo>
                  <a:pt x="324353" y="925808"/>
                  <a:pt x="329130" y="925621"/>
                  <a:pt x="332128" y="925621"/>
                </a:cubicBezTo>
                <a:cubicBezTo>
                  <a:pt x="336998" y="925621"/>
                  <a:pt x="341588" y="927119"/>
                  <a:pt x="345896" y="930116"/>
                </a:cubicBezTo>
                <a:cubicBezTo>
                  <a:pt x="350204" y="933114"/>
                  <a:pt x="352359" y="937984"/>
                  <a:pt x="352359" y="944728"/>
                </a:cubicBezTo>
                <a:cubicBezTo>
                  <a:pt x="352359" y="951472"/>
                  <a:pt x="350111" y="959901"/>
                  <a:pt x="345615" y="970017"/>
                </a:cubicBezTo>
                <a:cubicBezTo>
                  <a:pt x="341119" y="980132"/>
                  <a:pt x="335218" y="987344"/>
                  <a:pt x="327913" y="991653"/>
                </a:cubicBezTo>
                <a:cubicBezTo>
                  <a:pt x="320607" y="995961"/>
                  <a:pt x="293913" y="998490"/>
                  <a:pt x="247831" y="999239"/>
                </a:cubicBezTo>
                <a:lnTo>
                  <a:pt x="215799" y="999801"/>
                </a:lnTo>
                <a:cubicBezTo>
                  <a:pt x="213925" y="1024903"/>
                  <a:pt x="212427" y="1049255"/>
                  <a:pt x="211303" y="1072858"/>
                </a:cubicBezTo>
                <a:cubicBezTo>
                  <a:pt x="210179" y="1096461"/>
                  <a:pt x="209617" y="1119689"/>
                  <a:pt x="209617" y="1142543"/>
                </a:cubicBezTo>
                <a:cubicBezTo>
                  <a:pt x="209617" y="1171766"/>
                  <a:pt x="210179" y="1198272"/>
                  <a:pt x="211303" y="1222062"/>
                </a:cubicBezTo>
                <a:cubicBezTo>
                  <a:pt x="212427" y="1245853"/>
                  <a:pt x="214113" y="1265803"/>
                  <a:pt x="216361" y="1281913"/>
                </a:cubicBezTo>
                <a:cubicBezTo>
                  <a:pt x="216361" y="1286783"/>
                  <a:pt x="213270" y="1291466"/>
                  <a:pt x="207088" y="1295962"/>
                </a:cubicBezTo>
                <a:cubicBezTo>
                  <a:pt x="200906" y="1300458"/>
                  <a:pt x="192945" y="1302706"/>
                  <a:pt x="183204" y="1302706"/>
                </a:cubicBezTo>
                <a:cubicBezTo>
                  <a:pt x="167094" y="1302706"/>
                  <a:pt x="155855" y="1300271"/>
                  <a:pt x="149486" y="1295400"/>
                </a:cubicBezTo>
                <a:cubicBezTo>
                  <a:pt x="143117" y="1290530"/>
                  <a:pt x="137965" y="1283786"/>
                  <a:pt x="134031" y="1275169"/>
                </a:cubicBezTo>
                <a:cubicBezTo>
                  <a:pt x="130098" y="1266552"/>
                  <a:pt x="128130" y="1246134"/>
                  <a:pt x="128130" y="1213914"/>
                </a:cubicBezTo>
                <a:cubicBezTo>
                  <a:pt x="128130" y="1197429"/>
                  <a:pt x="128505" y="1179914"/>
                  <a:pt x="129254" y="1161369"/>
                </a:cubicBezTo>
                <a:cubicBezTo>
                  <a:pt x="130004" y="1142824"/>
                  <a:pt x="130941" y="1124185"/>
                  <a:pt x="132065" y="1105453"/>
                </a:cubicBezTo>
                <a:lnTo>
                  <a:pt x="135436" y="1049817"/>
                </a:lnTo>
                <a:lnTo>
                  <a:pt x="138808" y="998677"/>
                </a:lnTo>
                <a:lnTo>
                  <a:pt x="91040" y="996430"/>
                </a:lnTo>
                <a:cubicBezTo>
                  <a:pt x="74930" y="996430"/>
                  <a:pt x="59944" y="996242"/>
                  <a:pt x="46082" y="995867"/>
                </a:cubicBezTo>
                <a:cubicBezTo>
                  <a:pt x="30722" y="995867"/>
                  <a:pt x="19201" y="990810"/>
                  <a:pt x="11521" y="980694"/>
                </a:cubicBezTo>
                <a:cubicBezTo>
                  <a:pt x="3840" y="970579"/>
                  <a:pt x="0" y="959152"/>
                  <a:pt x="0" y="946414"/>
                </a:cubicBezTo>
                <a:cubicBezTo>
                  <a:pt x="0" y="936673"/>
                  <a:pt x="2810" y="929554"/>
                  <a:pt x="8430" y="925059"/>
                </a:cubicBezTo>
                <a:cubicBezTo>
                  <a:pt x="14050" y="920563"/>
                  <a:pt x="20606" y="918315"/>
                  <a:pt x="28099" y="918315"/>
                </a:cubicBezTo>
                <a:close/>
                <a:moveTo>
                  <a:pt x="5490962" y="889654"/>
                </a:moveTo>
                <a:cubicBezTo>
                  <a:pt x="5510819" y="889654"/>
                  <a:pt x="5526648" y="893120"/>
                  <a:pt x="5538449" y="900051"/>
                </a:cubicBezTo>
                <a:cubicBezTo>
                  <a:pt x="5550251" y="906982"/>
                  <a:pt x="5556151" y="917378"/>
                  <a:pt x="5556151" y="931240"/>
                </a:cubicBezTo>
                <a:cubicBezTo>
                  <a:pt x="5556151" y="940981"/>
                  <a:pt x="5553249" y="948943"/>
                  <a:pt x="5547441" y="955124"/>
                </a:cubicBezTo>
                <a:cubicBezTo>
                  <a:pt x="5541634" y="961306"/>
                  <a:pt x="5534610" y="964397"/>
                  <a:pt x="5526367" y="964397"/>
                </a:cubicBezTo>
                <a:cubicBezTo>
                  <a:pt x="5525243" y="964397"/>
                  <a:pt x="5520935" y="962617"/>
                  <a:pt x="5513442" y="959058"/>
                </a:cubicBezTo>
                <a:cubicBezTo>
                  <a:pt x="5505949" y="955499"/>
                  <a:pt x="5496770" y="953719"/>
                  <a:pt x="5485904" y="953719"/>
                </a:cubicBezTo>
                <a:cubicBezTo>
                  <a:pt x="5466797" y="953719"/>
                  <a:pt x="5452467" y="960088"/>
                  <a:pt x="5442913" y="972827"/>
                </a:cubicBezTo>
                <a:cubicBezTo>
                  <a:pt x="5433360" y="985565"/>
                  <a:pt x="5427459" y="1006358"/>
                  <a:pt x="5425212" y="1035206"/>
                </a:cubicBezTo>
                <a:cubicBezTo>
                  <a:pt x="5440197" y="1035206"/>
                  <a:pt x="5460804" y="1035018"/>
                  <a:pt x="5487029" y="1034644"/>
                </a:cubicBezTo>
                <a:lnTo>
                  <a:pt x="5534797" y="1034082"/>
                </a:lnTo>
                <a:cubicBezTo>
                  <a:pt x="5542290" y="1034082"/>
                  <a:pt x="5546036" y="1037641"/>
                  <a:pt x="5546036" y="1044759"/>
                </a:cubicBezTo>
                <a:cubicBezTo>
                  <a:pt x="5546036" y="1059371"/>
                  <a:pt x="5540135" y="1071172"/>
                  <a:pt x="5528334" y="1080164"/>
                </a:cubicBezTo>
                <a:cubicBezTo>
                  <a:pt x="5516532" y="1089155"/>
                  <a:pt x="5481971" y="1094962"/>
                  <a:pt x="5424649" y="1097585"/>
                </a:cubicBezTo>
                <a:cubicBezTo>
                  <a:pt x="5424649" y="1120439"/>
                  <a:pt x="5425024" y="1150036"/>
                  <a:pt x="5425773" y="1186377"/>
                </a:cubicBezTo>
                <a:lnTo>
                  <a:pt x="5426335" y="1242575"/>
                </a:lnTo>
                <a:cubicBezTo>
                  <a:pt x="5426335" y="1284161"/>
                  <a:pt x="5421371" y="1311885"/>
                  <a:pt x="5411443" y="1325747"/>
                </a:cubicBezTo>
                <a:cubicBezTo>
                  <a:pt x="5401515" y="1339609"/>
                  <a:pt x="5385686" y="1346540"/>
                  <a:pt x="5363956" y="1346540"/>
                </a:cubicBezTo>
                <a:cubicBezTo>
                  <a:pt x="5356463" y="1346540"/>
                  <a:pt x="5350469" y="1345041"/>
                  <a:pt x="5345973" y="1342044"/>
                </a:cubicBezTo>
                <a:cubicBezTo>
                  <a:pt x="5341477" y="1339047"/>
                  <a:pt x="5339229" y="1335862"/>
                  <a:pt x="5339229" y="1332491"/>
                </a:cubicBezTo>
                <a:cubicBezTo>
                  <a:pt x="5339229" y="1329119"/>
                  <a:pt x="5339604" y="1325372"/>
                  <a:pt x="5340353" y="1321251"/>
                </a:cubicBezTo>
                <a:lnTo>
                  <a:pt x="5343163" y="1304392"/>
                </a:lnTo>
                <a:cubicBezTo>
                  <a:pt x="5344287" y="1297274"/>
                  <a:pt x="5345224" y="1288188"/>
                  <a:pt x="5345973" y="1277136"/>
                </a:cubicBezTo>
                <a:cubicBezTo>
                  <a:pt x="5346723" y="1266084"/>
                  <a:pt x="5347097" y="1251941"/>
                  <a:pt x="5347097" y="1234707"/>
                </a:cubicBezTo>
                <a:lnTo>
                  <a:pt x="5347097" y="1170080"/>
                </a:lnTo>
                <a:cubicBezTo>
                  <a:pt x="5347097" y="1158091"/>
                  <a:pt x="5346909" y="1145728"/>
                  <a:pt x="5346535" y="1132989"/>
                </a:cubicBezTo>
                <a:lnTo>
                  <a:pt x="5346535" y="1097585"/>
                </a:lnTo>
                <a:cubicBezTo>
                  <a:pt x="5327802" y="1097585"/>
                  <a:pt x="5314502" y="1095150"/>
                  <a:pt x="5306635" y="1090279"/>
                </a:cubicBezTo>
                <a:cubicBezTo>
                  <a:pt x="5298767" y="1085409"/>
                  <a:pt x="5294833" y="1077167"/>
                  <a:pt x="5294833" y="1065552"/>
                </a:cubicBezTo>
                <a:cubicBezTo>
                  <a:pt x="5294833" y="1056561"/>
                  <a:pt x="5297456" y="1048787"/>
                  <a:pt x="5302701" y="1042230"/>
                </a:cubicBezTo>
                <a:cubicBezTo>
                  <a:pt x="5307946" y="1035674"/>
                  <a:pt x="5312442" y="1032396"/>
                  <a:pt x="5316188" y="1032396"/>
                </a:cubicBezTo>
                <a:lnTo>
                  <a:pt x="5348783" y="1032958"/>
                </a:lnTo>
                <a:cubicBezTo>
                  <a:pt x="5353653" y="986127"/>
                  <a:pt x="5367235" y="950535"/>
                  <a:pt x="5389526" y="926183"/>
                </a:cubicBezTo>
                <a:cubicBezTo>
                  <a:pt x="5411818" y="901830"/>
                  <a:pt x="5445630" y="889654"/>
                  <a:pt x="5490962" y="889654"/>
                </a:cubicBezTo>
                <a:close/>
                <a:moveTo>
                  <a:pt x="440684" y="880101"/>
                </a:moveTo>
                <a:cubicBezTo>
                  <a:pt x="451174" y="880101"/>
                  <a:pt x="461009" y="883004"/>
                  <a:pt x="470188" y="888811"/>
                </a:cubicBezTo>
                <a:cubicBezTo>
                  <a:pt x="479367" y="894618"/>
                  <a:pt x="483956" y="904078"/>
                  <a:pt x="483956" y="917191"/>
                </a:cubicBezTo>
                <a:lnTo>
                  <a:pt x="483956" y="1062181"/>
                </a:lnTo>
                <a:cubicBezTo>
                  <a:pt x="501190" y="1044572"/>
                  <a:pt x="519080" y="1030429"/>
                  <a:pt x="537625" y="1019751"/>
                </a:cubicBezTo>
                <a:cubicBezTo>
                  <a:pt x="556170" y="1009074"/>
                  <a:pt x="575933" y="1003735"/>
                  <a:pt x="596913" y="1003735"/>
                </a:cubicBezTo>
                <a:cubicBezTo>
                  <a:pt x="622015" y="1003735"/>
                  <a:pt x="644025" y="1013382"/>
                  <a:pt x="662945" y="1032677"/>
                </a:cubicBezTo>
                <a:cubicBezTo>
                  <a:pt x="681865" y="1051971"/>
                  <a:pt x="691325" y="1077354"/>
                  <a:pt x="691325" y="1108825"/>
                </a:cubicBezTo>
                <a:cubicBezTo>
                  <a:pt x="691325" y="1141044"/>
                  <a:pt x="690013" y="1170454"/>
                  <a:pt x="687391" y="1197055"/>
                </a:cubicBezTo>
                <a:cubicBezTo>
                  <a:pt x="684768" y="1223655"/>
                  <a:pt x="683457" y="1249131"/>
                  <a:pt x="683457" y="1273483"/>
                </a:cubicBezTo>
                <a:cubicBezTo>
                  <a:pt x="683457" y="1284348"/>
                  <a:pt x="680085" y="1292028"/>
                  <a:pt x="673342" y="1296524"/>
                </a:cubicBezTo>
                <a:cubicBezTo>
                  <a:pt x="666598" y="1301020"/>
                  <a:pt x="658543" y="1303268"/>
                  <a:pt x="649177" y="1303268"/>
                </a:cubicBezTo>
                <a:cubicBezTo>
                  <a:pt x="638687" y="1303268"/>
                  <a:pt x="628665" y="1299802"/>
                  <a:pt x="619111" y="1292871"/>
                </a:cubicBezTo>
                <a:cubicBezTo>
                  <a:pt x="609557" y="1285940"/>
                  <a:pt x="604781" y="1278728"/>
                  <a:pt x="604781" y="1271235"/>
                </a:cubicBezTo>
                <a:cubicBezTo>
                  <a:pt x="604781" y="1253627"/>
                  <a:pt x="606092" y="1229930"/>
                  <a:pt x="608714" y="1200145"/>
                </a:cubicBezTo>
                <a:cubicBezTo>
                  <a:pt x="611337" y="1170361"/>
                  <a:pt x="612648" y="1144229"/>
                  <a:pt x="612648" y="1121750"/>
                </a:cubicBezTo>
                <a:cubicBezTo>
                  <a:pt x="612648" y="1106389"/>
                  <a:pt x="610681" y="1094307"/>
                  <a:pt x="606748" y="1085503"/>
                </a:cubicBezTo>
                <a:cubicBezTo>
                  <a:pt x="602814" y="1076698"/>
                  <a:pt x="595227" y="1072296"/>
                  <a:pt x="583987" y="1072296"/>
                </a:cubicBezTo>
                <a:cubicBezTo>
                  <a:pt x="572373" y="1072296"/>
                  <a:pt x="557575" y="1077822"/>
                  <a:pt x="539592" y="1088874"/>
                </a:cubicBezTo>
                <a:cubicBezTo>
                  <a:pt x="521608" y="1099927"/>
                  <a:pt x="503063" y="1114632"/>
                  <a:pt x="483956" y="1132989"/>
                </a:cubicBezTo>
                <a:lnTo>
                  <a:pt x="481708" y="1214476"/>
                </a:lnTo>
                <a:lnTo>
                  <a:pt x="480022" y="1248194"/>
                </a:lnTo>
                <a:cubicBezTo>
                  <a:pt x="478898" y="1263930"/>
                  <a:pt x="477493" y="1273858"/>
                  <a:pt x="475807" y="1277979"/>
                </a:cubicBezTo>
                <a:cubicBezTo>
                  <a:pt x="474122" y="1282100"/>
                  <a:pt x="468783" y="1286409"/>
                  <a:pt x="459791" y="1290904"/>
                </a:cubicBezTo>
                <a:cubicBezTo>
                  <a:pt x="450799" y="1295400"/>
                  <a:pt x="441433" y="1297648"/>
                  <a:pt x="431692" y="1297648"/>
                </a:cubicBezTo>
                <a:cubicBezTo>
                  <a:pt x="423076" y="1297648"/>
                  <a:pt x="415582" y="1295962"/>
                  <a:pt x="409213" y="1292590"/>
                </a:cubicBezTo>
                <a:cubicBezTo>
                  <a:pt x="402845" y="1289218"/>
                  <a:pt x="399660" y="1283786"/>
                  <a:pt x="399660" y="1276293"/>
                </a:cubicBezTo>
                <a:cubicBezTo>
                  <a:pt x="399660" y="1273296"/>
                  <a:pt x="400035" y="1268051"/>
                  <a:pt x="400784" y="1260558"/>
                </a:cubicBezTo>
                <a:lnTo>
                  <a:pt x="403594" y="1230773"/>
                </a:lnTo>
                <a:cubicBezTo>
                  <a:pt x="404718" y="1218410"/>
                  <a:pt x="405654" y="1203049"/>
                  <a:pt x="406403" y="1184691"/>
                </a:cubicBezTo>
                <a:cubicBezTo>
                  <a:pt x="407153" y="1166333"/>
                  <a:pt x="407528" y="1144604"/>
                  <a:pt x="407528" y="1119502"/>
                </a:cubicBezTo>
                <a:cubicBezTo>
                  <a:pt x="407528" y="1096648"/>
                  <a:pt x="407340" y="1073607"/>
                  <a:pt x="406966" y="1050379"/>
                </a:cubicBezTo>
                <a:lnTo>
                  <a:pt x="405842" y="983504"/>
                </a:lnTo>
                <a:lnTo>
                  <a:pt x="404156" y="940794"/>
                </a:lnTo>
                <a:cubicBezTo>
                  <a:pt x="403407" y="928805"/>
                  <a:pt x="402657" y="918315"/>
                  <a:pt x="401908" y="909323"/>
                </a:cubicBezTo>
                <a:cubicBezTo>
                  <a:pt x="401908" y="899957"/>
                  <a:pt x="405748" y="892745"/>
                  <a:pt x="413428" y="887687"/>
                </a:cubicBezTo>
                <a:cubicBezTo>
                  <a:pt x="421109" y="882630"/>
                  <a:pt x="430194" y="880101"/>
                  <a:pt x="440684" y="880101"/>
                </a:cubicBezTo>
                <a:close/>
                <a:moveTo>
                  <a:pt x="8983008" y="877853"/>
                </a:moveTo>
                <a:cubicBezTo>
                  <a:pt x="8992375" y="877853"/>
                  <a:pt x="9000991" y="881131"/>
                  <a:pt x="9008859" y="887687"/>
                </a:cubicBezTo>
                <a:cubicBezTo>
                  <a:pt x="9016727" y="894244"/>
                  <a:pt x="9020661" y="904453"/>
                  <a:pt x="9020661" y="918315"/>
                </a:cubicBezTo>
                <a:cubicBezTo>
                  <a:pt x="9020661" y="928431"/>
                  <a:pt x="9016727" y="964584"/>
                  <a:pt x="9008859" y="1026776"/>
                </a:cubicBezTo>
                <a:cubicBezTo>
                  <a:pt x="9000991" y="1088968"/>
                  <a:pt x="8997057" y="1137672"/>
                  <a:pt x="8997057" y="1172890"/>
                </a:cubicBezTo>
                <a:cubicBezTo>
                  <a:pt x="8997057" y="1215974"/>
                  <a:pt x="9000242" y="1240420"/>
                  <a:pt x="9006611" y="1246227"/>
                </a:cubicBezTo>
                <a:cubicBezTo>
                  <a:pt x="9012980" y="1252034"/>
                  <a:pt x="9019349" y="1255687"/>
                  <a:pt x="9025718" y="1257186"/>
                </a:cubicBezTo>
                <a:cubicBezTo>
                  <a:pt x="9032087" y="1258684"/>
                  <a:pt x="9035272" y="1262618"/>
                  <a:pt x="9035272" y="1268987"/>
                </a:cubicBezTo>
                <a:cubicBezTo>
                  <a:pt x="9035272" y="1277230"/>
                  <a:pt x="9032087" y="1284629"/>
                  <a:pt x="9025718" y="1291185"/>
                </a:cubicBezTo>
                <a:cubicBezTo>
                  <a:pt x="9019349" y="1297742"/>
                  <a:pt x="9010358" y="1301020"/>
                  <a:pt x="8998743" y="1301020"/>
                </a:cubicBezTo>
                <a:cubicBezTo>
                  <a:pt x="8969146" y="1301020"/>
                  <a:pt x="8948446" y="1291654"/>
                  <a:pt x="8936645" y="1272921"/>
                </a:cubicBezTo>
                <a:cubicBezTo>
                  <a:pt x="8924844" y="1254189"/>
                  <a:pt x="8918943" y="1224404"/>
                  <a:pt x="8918943" y="1183567"/>
                </a:cubicBezTo>
                <a:cubicBezTo>
                  <a:pt x="8918943" y="1162587"/>
                  <a:pt x="8919599" y="1141419"/>
                  <a:pt x="8920910" y="1120064"/>
                </a:cubicBezTo>
                <a:cubicBezTo>
                  <a:pt x="8922221" y="1098709"/>
                  <a:pt x="8924001" y="1077728"/>
                  <a:pt x="8926249" y="1057123"/>
                </a:cubicBezTo>
                <a:lnTo>
                  <a:pt x="8932430" y="998677"/>
                </a:lnTo>
                <a:lnTo>
                  <a:pt x="8936926" y="952033"/>
                </a:lnTo>
                <a:cubicBezTo>
                  <a:pt x="8937675" y="944915"/>
                  <a:pt x="8938050" y="940794"/>
                  <a:pt x="8938050" y="939670"/>
                </a:cubicBezTo>
                <a:lnTo>
                  <a:pt x="8938050" y="934050"/>
                </a:lnTo>
                <a:cubicBezTo>
                  <a:pt x="8938050" y="928431"/>
                  <a:pt x="8937769" y="923841"/>
                  <a:pt x="8937207" y="920282"/>
                </a:cubicBezTo>
                <a:cubicBezTo>
                  <a:pt x="8936645" y="916723"/>
                  <a:pt x="8936364" y="913632"/>
                  <a:pt x="8936364" y="911009"/>
                </a:cubicBezTo>
                <a:cubicBezTo>
                  <a:pt x="8936364" y="900894"/>
                  <a:pt x="8941141" y="892839"/>
                  <a:pt x="8950695" y="886844"/>
                </a:cubicBezTo>
                <a:cubicBezTo>
                  <a:pt x="8960248" y="880850"/>
                  <a:pt x="8971019" y="877853"/>
                  <a:pt x="8983008" y="877853"/>
                </a:cubicBezTo>
                <a:close/>
                <a:moveTo>
                  <a:pt x="6820243" y="877853"/>
                </a:moveTo>
                <a:cubicBezTo>
                  <a:pt x="6836353" y="877853"/>
                  <a:pt x="6846281" y="883379"/>
                  <a:pt x="6850028" y="894431"/>
                </a:cubicBezTo>
                <a:cubicBezTo>
                  <a:pt x="6853774" y="905483"/>
                  <a:pt x="6855648" y="965146"/>
                  <a:pt x="6855648" y="1073420"/>
                </a:cubicBezTo>
                <a:cubicBezTo>
                  <a:pt x="6873631" y="1045696"/>
                  <a:pt x="6892738" y="1026214"/>
                  <a:pt x="6912969" y="1014975"/>
                </a:cubicBezTo>
                <a:cubicBezTo>
                  <a:pt x="6933200" y="1003735"/>
                  <a:pt x="6952495" y="998115"/>
                  <a:pt x="6970852" y="998115"/>
                </a:cubicBezTo>
                <a:cubicBezTo>
                  <a:pt x="6996703" y="998115"/>
                  <a:pt x="7019370" y="1005796"/>
                  <a:pt x="7038851" y="1021156"/>
                </a:cubicBezTo>
                <a:cubicBezTo>
                  <a:pt x="7058333" y="1036517"/>
                  <a:pt x="7068074" y="1055062"/>
                  <a:pt x="7068074" y="1076792"/>
                </a:cubicBezTo>
                <a:cubicBezTo>
                  <a:pt x="7068074" y="1098147"/>
                  <a:pt x="7060675" y="1116318"/>
                  <a:pt x="7045876" y="1131304"/>
                </a:cubicBezTo>
                <a:cubicBezTo>
                  <a:pt x="7031078" y="1146290"/>
                  <a:pt x="6999700" y="1160526"/>
                  <a:pt x="6951745" y="1174014"/>
                </a:cubicBezTo>
                <a:lnTo>
                  <a:pt x="6973100" y="1195931"/>
                </a:lnTo>
                <a:cubicBezTo>
                  <a:pt x="6985089" y="1208294"/>
                  <a:pt x="6997734" y="1218784"/>
                  <a:pt x="7011033" y="1227401"/>
                </a:cubicBezTo>
                <a:cubicBezTo>
                  <a:pt x="7024334" y="1236018"/>
                  <a:pt x="7036791" y="1240327"/>
                  <a:pt x="7048405" y="1240327"/>
                </a:cubicBezTo>
                <a:cubicBezTo>
                  <a:pt x="7051402" y="1240327"/>
                  <a:pt x="7054680" y="1239952"/>
                  <a:pt x="7058239" y="1239203"/>
                </a:cubicBezTo>
                <a:cubicBezTo>
                  <a:pt x="7061799" y="1238453"/>
                  <a:pt x="7065077" y="1238079"/>
                  <a:pt x="7068074" y="1238079"/>
                </a:cubicBezTo>
                <a:cubicBezTo>
                  <a:pt x="7072195" y="1238079"/>
                  <a:pt x="7075754" y="1239203"/>
                  <a:pt x="7078751" y="1241451"/>
                </a:cubicBezTo>
                <a:cubicBezTo>
                  <a:pt x="7081749" y="1243698"/>
                  <a:pt x="7083247" y="1247820"/>
                  <a:pt x="7083247" y="1253814"/>
                </a:cubicBezTo>
                <a:cubicBezTo>
                  <a:pt x="7083247" y="1265803"/>
                  <a:pt x="7075661" y="1278073"/>
                  <a:pt x="7060487" y="1290623"/>
                </a:cubicBezTo>
                <a:cubicBezTo>
                  <a:pt x="7045314" y="1303174"/>
                  <a:pt x="7028549" y="1309450"/>
                  <a:pt x="7010190" y="1309450"/>
                </a:cubicBezTo>
                <a:cubicBezTo>
                  <a:pt x="6980968" y="1309450"/>
                  <a:pt x="6951933" y="1290530"/>
                  <a:pt x="6923084" y="1252690"/>
                </a:cubicBezTo>
                <a:lnTo>
                  <a:pt x="6880375" y="1197055"/>
                </a:lnTo>
                <a:lnTo>
                  <a:pt x="6866887" y="1181881"/>
                </a:lnTo>
                <a:cubicBezTo>
                  <a:pt x="6863890" y="1178884"/>
                  <a:pt x="6862391" y="1174950"/>
                  <a:pt x="6862391" y="1170080"/>
                </a:cubicBezTo>
                <a:cubicBezTo>
                  <a:pt x="6862391" y="1157342"/>
                  <a:pt x="6871851" y="1149380"/>
                  <a:pt x="6890771" y="1146196"/>
                </a:cubicBezTo>
                <a:cubicBezTo>
                  <a:pt x="6909691" y="1143011"/>
                  <a:pt x="6930484" y="1135425"/>
                  <a:pt x="6953150" y="1123436"/>
                </a:cubicBezTo>
                <a:cubicBezTo>
                  <a:pt x="6975817" y="1111447"/>
                  <a:pt x="6987149" y="1096836"/>
                  <a:pt x="6987149" y="1079602"/>
                </a:cubicBezTo>
                <a:cubicBezTo>
                  <a:pt x="6987149" y="1074357"/>
                  <a:pt x="6985558" y="1069861"/>
                  <a:pt x="6982373" y="1066114"/>
                </a:cubicBezTo>
                <a:cubicBezTo>
                  <a:pt x="6979189" y="1062368"/>
                  <a:pt x="6974599" y="1060495"/>
                  <a:pt x="6968605" y="1060495"/>
                </a:cubicBezTo>
                <a:cubicBezTo>
                  <a:pt x="6950621" y="1060495"/>
                  <a:pt x="6932076" y="1067519"/>
                  <a:pt x="6912969" y="1081569"/>
                </a:cubicBezTo>
                <a:cubicBezTo>
                  <a:pt x="6893862" y="1095618"/>
                  <a:pt x="6873631" y="1116130"/>
                  <a:pt x="6852276" y="1143105"/>
                </a:cubicBezTo>
                <a:lnTo>
                  <a:pt x="6846094" y="1213352"/>
                </a:lnTo>
                <a:cubicBezTo>
                  <a:pt x="6841598" y="1254189"/>
                  <a:pt x="6838320" y="1277136"/>
                  <a:pt x="6836259" y="1282194"/>
                </a:cubicBezTo>
                <a:cubicBezTo>
                  <a:pt x="6834199" y="1287252"/>
                  <a:pt x="6828672" y="1291841"/>
                  <a:pt x="6819681" y="1295962"/>
                </a:cubicBezTo>
                <a:cubicBezTo>
                  <a:pt x="6810689" y="1300083"/>
                  <a:pt x="6801136" y="1302144"/>
                  <a:pt x="6791020" y="1302144"/>
                </a:cubicBezTo>
                <a:cubicBezTo>
                  <a:pt x="6781654" y="1302144"/>
                  <a:pt x="6773599" y="1300271"/>
                  <a:pt x="6766855" y="1296524"/>
                </a:cubicBezTo>
                <a:cubicBezTo>
                  <a:pt x="6760112" y="1292778"/>
                  <a:pt x="6756740" y="1286596"/>
                  <a:pt x="6756740" y="1277979"/>
                </a:cubicBezTo>
                <a:cubicBezTo>
                  <a:pt x="6756740" y="1271610"/>
                  <a:pt x="6757490" y="1264679"/>
                  <a:pt x="6758988" y="1257186"/>
                </a:cubicBezTo>
                <a:lnTo>
                  <a:pt x="6762921" y="1233021"/>
                </a:lnTo>
                <a:cubicBezTo>
                  <a:pt x="6766293" y="1210542"/>
                  <a:pt x="6769197" y="1184597"/>
                  <a:pt x="6771632" y="1155187"/>
                </a:cubicBezTo>
                <a:cubicBezTo>
                  <a:pt x="6774068" y="1125777"/>
                  <a:pt x="6775285" y="1096274"/>
                  <a:pt x="6775285" y="1066676"/>
                </a:cubicBezTo>
                <a:cubicBezTo>
                  <a:pt x="6775285" y="1039327"/>
                  <a:pt x="6774723" y="1013757"/>
                  <a:pt x="6773599" y="989967"/>
                </a:cubicBezTo>
                <a:cubicBezTo>
                  <a:pt x="6772475" y="966176"/>
                  <a:pt x="6770977" y="939295"/>
                  <a:pt x="6769103" y="909323"/>
                </a:cubicBezTo>
                <a:cubicBezTo>
                  <a:pt x="6769103" y="899583"/>
                  <a:pt x="6774161" y="891902"/>
                  <a:pt x="6784276" y="886282"/>
                </a:cubicBezTo>
                <a:cubicBezTo>
                  <a:pt x="6794392" y="880663"/>
                  <a:pt x="6806381" y="877853"/>
                  <a:pt x="6820243" y="877853"/>
                </a:cubicBezTo>
                <a:close/>
                <a:moveTo>
                  <a:pt x="9835200" y="873919"/>
                </a:moveTo>
                <a:cubicBezTo>
                  <a:pt x="9845692" y="873919"/>
                  <a:pt x="9856275" y="877665"/>
                  <a:pt x="9866952" y="885158"/>
                </a:cubicBezTo>
                <a:cubicBezTo>
                  <a:pt x="9877629" y="892651"/>
                  <a:pt x="9882968" y="902580"/>
                  <a:pt x="9882968" y="914943"/>
                </a:cubicBezTo>
                <a:cubicBezTo>
                  <a:pt x="9882968" y="929554"/>
                  <a:pt x="9877348" y="940888"/>
                  <a:pt x="9866109" y="948943"/>
                </a:cubicBezTo>
                <a:cubicBezTo>
                  <a:pt x="9854869" y="956998"/>
                  <a:pt x="9839884" y="961025"/>
                  <a:pt x="9821151" y="961025"/>
                </a:cubicBezTo>
                <a:cubicBezTo>
                  <a:pt x="9808039" y="961025"/>
                  <a:pt x="9798298" y="956623"/>
                  <a:pt x="9791929" y="947819"/>
                </a:cubicBezTo>
                <a:cubicBezTo>
                  <a:pt x="9785560" y="939014"/>
                  <a:pt x="9782374" y="928431"/>
                  <a:pt x="9782374" y="916067"/>
                </a:cubicBezTo>
                <a:cubicBezTo>
                  <a:pt x="9782374" y="904453"/>
                  <a:pt x="9788089" y="894525"/>
                  <a:pt x="9799515" y="886282"/>
                </a:cubicBezTo>
                <a:cubicBezTo>
                  <a:pt x="9810942" y="878040"/>
                  <a:pt x="9822837" y="873919"/>
                  <a:pt x="9835200" y="873919"/>
                </a:cubicBezTo>
                <a:close/>
                <a:moveTo>
                  <a:pt x="7215826" y="873919"/>
                </a:moveTo>
                <a:cubicBezTo>
                  <a:pt x="7226316" y="873919"/>
                  <a:pt x="7236900" y="877665"/>
                  <a:pt x="7247577" y="885158"/>
                </a:cubicBezTo>
                <a:cubicBezTo>
                  <a:pt x="7258255" y="892651"/>
                  <a:pt x="7263594" y="902580"/>
                  <a:pt x="7263594" y="914943"/>
                </a:cubicBezTo>
                <a:cubicBezTo>
                  <a:pt x="7263594" y="929554"/>
                  <a:pt x="7257974" y="940888"/>
                  <a:pt x="7246734" y="948943"/>
                </a:cubicBezTo>
                <a:cubicBezTo>
                  <a:pt x="7235495" y="956998"/>
                  <a:pt x="7220509" y="961025"/>
                  <a:pt x="7201776" y="961025"/>
                </a:cubicBezTo>
                <a:cubicBezTo>
                  <a:pt x="7188664" y="961025"/>
                  <a:pt x="7178923" y="956623"/>
                  <a:pt x="7172554" y="947819"/>
                </a:cubicBezTo>
                <a:cubicBezTo>
                  <a:pt x="7166184" y="939014"/>
                  <a:pt x="7163000" y="928431"/>
                  <a:pt x="7163000" y="916067"/>
                </a:cubicBezTo>
                <a:cubicBezTo>
                  <a:pt x="7163000" y="904453"/>
                  <a:pt x="7168713" y="894525"/>
                  <a:pt x="7180140" y="886282"/>
                </a:cubicBezTo>
                <a:cubicBezTo>
                  <a:pt x="7191567" y="878040"/>
                  <a:pt x="7203462" y="873919"/>
                  <a:pt x="7215826" y="873919"/>
                </a:cubicBezTo>
                <a:close/>
                <a:moveTo>
                  <a:pt x="2348551" y="873919"/>
                </a:moveTo>
                <a:cubicBezTo>
                  <a:pt x="2359041" y="873919"/>
                  <a:pt x="2369625" y="877665"/>
                  <a:pt x="2380303" y="885158"/>
                </a:cubicBezTo>
                <a:cubicBezTo>
                  <a:pt x="2390980" y="892651"/>
                  <a:pt x="2396319" y="902580"/>
                  <a:pt x="2396319" y="914943"/>
                </a:cubicBezTo>
                <a:cubicBezTo>
                  <a:pt x="2396319" y="929554"/>
                  <a:pt x="2390699" y="940888"/>
                  <a:pt x="2379460" y="948943"/>
                </a:cubicBezTo>
                <a:cubicBezTo>
                  <a:pt x="2368221" y="956998"/>
                  <a:pt x="2353234" y="961025"/>
                  <a:pt x="2334502" y="961025"/>
                </a:cubicBezTo>
                <a:cubicBezTo>
                  <a:pt x="2321389" y="961025"/>
                  <a:pt x="2311648" y="956623"/>
                  <a:pt x="2305279" y="947819"/>
                </a:cubicBezTo>
                <a:cubicBezTo>
                  <a:pt x="2298910" y="939014"/>
                  <a:pt x="2295726" y="928431"/>
                  <a:pt x="2295726" y="916067"/>
                </a:cubicBezTo>
                <a:cubicBezTo>
                  <a:pt x="2295726" y="904453"/>
                  <a:pt x="2301439" y="894525"/>
                  <a:pt x="2312866" y="886282"/>
                </a:cubicBezTo>
                <a:cubicBezTo>
                  <a:pt x="2324293" y="878040"/>
                  <a:pt x="2336188" y="873919"/>
                  <a:pt x="2348551" y="873919"/>
                </a:cubicBezTo>
                <a:close/>
                <a:moveTo>
                  <a:pt x="5330438" y="278892"/>
                </a:moveTo>
                <a:cubicBezTo>
                  <a:pt x="5313674" y="278892"/>
                  <a:pt x="5296910" y="280162"/>
                  <a:pt x="5280145" y="282702"/>
                </a:cubicBezTo>
                <a:cubicBezTo>
                  <a:pt x="5263382" y="285242"/>
                  <a:pt x="5246872" y="288544"/>
                  <a:pt x="5230616" y="292608"/>
                </a:cubicBezTo>
                <a:cubicBezTo>
                  <a:pt x="5228076" y="322580"/>
                  <a:pt x="5225663" y="353568"/>
                  <a:pt x="5223377" y="385572"/>
                </a:cubicBezTo>
                <a:cubicBezTo>
                  <a:pt x="5221091" y="417576"/>
                  <a:pt x="5219440" y="450088"/>
                  <a:pt x="5218424" y="483108"/>
                </a:cubicBezTo>
                <a:cubicBezTo>
                  <a:pt x="5238744" y="483108"/>
                  <a:pt x="5263382" y="476377"/>
                  <a:pt x="5292338" y="462915"/>
                </a:cubicBezTo>
                <a:cubicBezTo>
                  <a:pt x="5321294" y="449453"/>
                  <a:pt x="5345678" y="429133"/>
                  <a:pt x="5365490" y="401955"/>
                </a:cubicBezTo>
                <a:cubicBezTo>
                  <a:pt x="5385302" y="374777"/>
                  <a:pt x="5395208" y="349504"/>
                  <a:pt x="5395208" y="326136"/>
                </a:cubicBezTo>
                <a:cubicBezTo>
                  <a:pt x="5395208" y="308864"/>
                  <a:pt x="5389747" y="296672"/>
                  <a:pt x="5378825" y="289560"/>
                </a:cubicBezTo>
                <a:cubicBezTo>
                  <a:pt x="5367903" y="282448"/>
                  <a:pt x="5351774" y="278892"/>
                  <a:pt x="5330438" y="278892"/>
                </a:cubicBezTo>
                <a:close/>
                <a:moveTo>
                  <a:pt x="5813165" y="272796"/>
                </a:moveTo>
                <a:cubicBezTo>
                  <a:pt x="5774048" y="272796"/>
                  <a:pt x="5736584" y="296164"/>
                  <a:pt x="5700770" y="342900"/>
                </a:cubicBezTo>
                <a:cubicBezTo>
                  <a:pt x="5664956" y="389636"/>
                  <a:pt x="5647049" y="430784"/>
                  <a:pt x="5647049" y="466344"/>
                </a:cubicBezTo>
                <a:cubicBezTo>
                  <a:pt x="5647049" y="471932"/>
                  <a:pt x="5648573" y="476504"/>
                  <a:pt x="5651620" y="480060"/>
                </a:cubicBezTo>
                <a:cubicBezTo>
                  <a:pt x="5654669" y="483616"/>
                  <a:pt x="5660511" y="485394"/>
                  <a:pt x="5669147" y="485394"/>
                </a:cubicBezTo>
                <a:cubicBezTo>
                  <a:pt x="5692007" y="485394"/>
                  <a:pt x="5719566" y="478790"/>
                  <a:pt x="5751824" y="465582"/>
                </a:cubicBezTo>
                <a:cubicBezTo>
                  <a:pt x="5784082" y="452374"/>
                  <a:pt x="5812911" y="434848"/>
                  <a:pt x="5838311" y="413004"/>
                </a:cubicBezTo>
                <a:cubicBezTo>
                  <a:pt x="5838311" y="390144"/>
                  <a:pt x="5838946" y="367538"/>
                  <a:pt x="5840216" y="345186"/>
                </a:cubicBezTo>
                <a:cubicBezTo>
                  <a:pt x="5841486" y="322834"/>
                  <a:pt x="5843137" y="300736"/>
                  <a:pt x="5845169" y="278892"/>
                </a:cubicBezTo>
                <a:cubicBezTo>
                  <a:pt x="5835517" y="274828"/>
                  <a:pt x="5824849" y="272796"/>
                  <a:pt x="5813165" y="272796"/>
                </a:cubicBezTo>
                <a:close/>
                <a:moveTo>
                  <a:pt x="7066274" y="182880"/>
                </a:moveTo>
                <a:cubicBezTo>
                  <a:pt x="7079482" y="182880"/>
                  <a:pt x="7091166" y="185928"/>
                  <a:pt x="7101326" y="192024"/>
                </a:cubicBezTo>
                <a:cubicBezTo>
                  <a:pt x="7111486" y="198120"/>
                  <a:pt x="7116566" y="207772"/>
                  <a:pt x="7116566" y="220980"/>
                </a:cubicBezTo>
                <a:cubicBezTo>
                  <a:pt x="7116566" y="226060"/>
                  <a:pt x="7112629" y="254254"/>
                  <a:pt x="7104754" y="305562"/>
                </a:cubicBezTo>
                <a:cubicBezTo>
                  <a:pt x="7096881" y="356870"/>
                  <a:pt x="7092944" y="402844"/>
                  <a:pt x="7092944" y="443484"/>
                </a:cubicBezTo>
                <a:cubicBezTo>
                  <a:pt x="7092944" y="482092"/>
                  <a:pt x="7099420" y="502412"/>
                  <a:pt x="7112375" y="504444"/>
                </a:cubicBezTo>
                <a:cubicBezTo>
                  <a:pt x="7125329" y="506476"/>
                  <a:pt x="7131806" y="513842"/>
                  <a:pt x="7131806" y="526542"/>
                </a:cubicBezTo>
                <a:cubicBezTo>
                  <a:pt x="7131806" y="538226"/>
                  <a:pt x="7125456" y="550164"/>
                  <a:pt x="7112756" y="562356"/>
                </a:cubicBezTo>
                <a:cubicBezTo>
                  <a:pt x="7100056" y="574548"/>
                  <a:pt x="7085832" y="580644"/>
                  <a:pt x="7070084" y="580644"/>
                </a:cubicBezTo>
                <a:cubicBezTo>
                  <a:pt x="7042144" y="580644"/>
                  <a:pt x="7021570" y="570103"/>
                  <a:pt x="7008361" y="549021"/>
                </a:cubicBezTo>
                <a:cubicBezTo>
                  <a:pt x="6995154" y="527939"/>
                  <a:pt x="6988550" y="494538"/>
                  <a:pt x="6988550" y="448818"/>
                </a:cubicBezTo>
                <a:cubicBezTo>
                  <a:pt x="6988550" y="412242"/>
                  <a:pt x="6990328" y="374015"/>
                  <a:pt x="6993884" y="334137"/>
                </a:cubicBezTo>
                <a:cubicBezTo>
                  <a:pt x="6997439" y="294259"/>
                  <a:pt x="7000868" y="259080"/>
                  <a:pt x="7004170" y="228600"/>
                </a:cubicBezTo>
                <a:cubicBezTo>
                  <a:pt x="7007473" y="198120"/>
                  <a:pt x="7028174" y="182880"/>
                  <a:pt x="7066274" y="182880"/>
                </a:cubicBezTo>
                <a:close/>
                <a:moveTo>
                  <a:pt x="3180074" y="182880"/>
                </a:moveTo>
                <a:cubicBezTo>
                  <a:pt x="3193282" y="182880"/>
                  <a:pt x="3204966" y="185928"/>
                  <a:pt x="3215126" y="192024"/>
                </a:cubicBezTo>
                <a:cubicBezTo>
                  <a:pt x="3225286" y="198120"/>
                  <a:pt x="3230366" y="207772"/>
                  <a:pt x="3230366" y="220980"/>
                </a:cubicBezTo>
                <a:cubicBezTo>
                  <a:pt x="3230366" y="226060"/>
                  <a:pt x="3226429" y="254254"/>
                  <a:pt x="3218555" y="305562"/>
                </a:cubicBezTo>
                <a:cubicBezTo>
                  <a:pt x="3210681" y="356870"/>
                  <a:pt x="3206744" y="402844"/>
                  <a:pt x="3206744" y="443484"/>
                </a:cubicBezTo>
                <a:cubicBezTo>
                  <a:pt x="3206744" y="482092"/>
                  <a:pt x="3213221" y="502412"/>
                  <a:pt x="3226175" y="504444"/>
                </a:cubicBezTo>
                <a:cubicBezTo>
                  <a:pt x="3239129" y="506476"/>
                  <a:pt x="3245606" y="513842"/>
                  <a:pt x="3245606" y="526542"/>
                </a:cubicBezTo>
                <a:cubicBezTo>
                  <a:pt x="3245606" y="538226"/>
                  <a:pt x="3239256" y="550164"/>
                  <a:pt x="3226556" y="562356"/>
                </a:cubicBezTo>
                <a:cubicBezTo>
                  <a:pt x="3213856" y="574548"/>
                  <a:pt x="3199632" y="580644"/>
                  <a:pt x="3183884" y="580644"/>
                </a:cubicBezTo>
                <a:cubicBezTo>
                  <a:pt x="3155944" y="580644"/>
                  <a:pt x="3135370" y="570103"/>
                  <a:pt x="3122162" y="549021"/>
                </a:cubicBezTo>
                <a:cubicBezTo>
                  <a:pt x="3108954" y="527939"/>
                  <a:pt x="3102350" y="494538"/>
                  <a:pt x="3102350" y="448818"/>
                </a:cubicBezTo>
                <a:cubicBezTo>
                  <a:pt x="3102350" y="412242"/>
                  <a:pt x="3104128" y="374015"/>
                  <a:pt x="3107684" y="334137"/>
                </a:cubicBezTo>
                <a:cubicBezTo>
                  <a:pt x="3111240" y="294259"/>
                  <a:pt x="3114669" y="259080"/>
                  <a:pt x="3117971" y="228600"/>
                </a:cubicBezTo>
                <a:cubicBezTo>
                  <a:pt x="3121273" y="198120"/>
                  <a:pt x="3141974" y="182880"/>
                  <a:pt x="3180074" y="182880"/>
                </a:cubicBezTo>
                <a:close/>
                <a:moveTo>
                  <a:pt x="6130538" y="171450"/>
                </a:moveTo>
                <a:cubicBezTo>
                  <a:pt x="6150857" y="171450"/>
                  <a:pt x="6164955" y="177800"/>
                  <a:pt x="6172829" y="190500"/>
                </a:cubicBezTo>
                <a:cubicBezTo>
                  <a:pt x="6180703" y="203200"/>
                  <a:pt x="6186164" y="217678"/>
                  <a:pt x="6189211" y="233934"/>
                </a:cubicBezTo>
                <a:lnTo>
                  <a:pt x="6193022" y="258318"/>
                </a:lnTo>
                <a:cubicBezTo>
                  <a:pt x="6209278" y="233934"/>
                  <a:pt x="6227566" y="214630"/>
                  <a:pt x="6247886" y="200406"/>
                </a:cubicBezTo>
                <a:cubicBezTo>
                  <a:pt x="6268206" y="186182"/>
                  <a:pt x="6292082" y="179070"/>
                  <a:pt x="6319514" y="179070"/>
                </a:cubicBezTo>
                <a:cubicBezTo>
                  <a:pt x="6340342" y="179070"/>
                  <a:pt x="6357487" y="184531"/>
                  <a:pt x="6370949" y="195453"/>
                </a:cubicBezTo>
                <a:cubicBezTo>
                  <a:pt x="6384411" y="206375"/>
                  <a:pt x="6391142" y="219964"/>
                  <a:pt x="6391142" y="236220"/>
                </a:cubicBezTo>
                <a:cubicBezTo>
                  <a:pt x="6391142" y="247904"/>
                  <a:pt x="6387713" y="257175"/>
                  <a:pt x="6380854" y="264033"/>
                </a:cubicBezTo>
                <a:cubicBezTo>
                  <a:pt x="6373997" y="270891"/>
                  <a:pt x="6362440" y="274320"/>
                  <a:pt x="6346184" y="274320"/>
                </a:cubicBezTo>
                <a:cubicBezTo>
                  <a:pt x="6309608" y="274320"/>
                  <a:pt x="6280398" y="281051"/>
                  <a:pt x="6258554" y="294513"/>
                </a:cubicBezTo>
                <a:cubicBezTo>
                  <a:pt x="6236710" y="307975"/>
                  <a:pt x="6217660" y="329184"/>
                  <a:pt x="6201404" y="358140"/>
                </a:cubicBezTo>
                <a:cubicBezTo>
                  <a:pt x="6201404" y="458216"/>
                  <a:pt x="6198991" y="517271"/>
                  <a:pt x="6194165" y="535305"/>
                </a:cubicBezTo>
                <a:cubicBezTo>
                  <a:pt x="6189339" y="553339"/>
                  <a:pt x="6179432" y="564896"/>
                  <a:pt x="6164447" y="569976"/>
                </a:cubicBezTo>
                <a:cubicBezTo>
                  <a:pt x="6149461" y="575056"/>
                  <a:pt x="6137141" y="577596"/>
                  <a:pt x="6127490" y="577596"/>
                </a:cubicBezTo>
                <a:cubicBezTo>
                  <a:pt x="6115806" y="577596"/>
                  <a:pt x="6106789" y="575691"/>
                  <a:pt x="6100439" y="571881"/>
                </a:cubicBezTo>
                <a:cubicBezTo>
                  <a:pt x="6094089" y="568071"/>
                  <a:pt x="6090914" y="561086"/>
                  <a:pt x="6090914" y="550926"/>
                </a:cubicBezTo>
                <a:cubicBezTo>
                  <a:pt x="6090914" y="544830"/>
                  <a:pt x="6091422" y="537210"/>
                  <a:pt x="6092438" y="528066"/>
                </a:cubicBezTo>
                <a:lnTo>
                  <a:pt x="6096248" y="494538"/>
                </a:lnTo>
                <a:cubicBezTo>
                  <a:pt x="6097772" y="480822"/>
                  <a:pt x="6099041" y="464312"/>
                  <a:pt x="6100058" y="445008"/>
                </a:cubicBezTo>
                <a:cubicBezTo>
                  <a:pt x="6101074" y="425704"/>
                  <a:pt x="6101582" y="402844"/>
                  <a:pt x="6101582" y="376428"/>
                </a:cubicBezTo>
                <a:cubicBezTo>
                  <a:pt x="6101582" y="323596"/>
                  <a:pt x="6097264" y="283083"/>
                  <a:pt x="6088628" y="254889"/>
                </a:cubicBezTo>
                <a:cubicBezTo>
                  <a:pt x="6079991" y="226695"/>
                  <a:pt x="6075674" y="210820"/>
                  <a:pt x="6075674" y="207264"/>
                </a:cubicBezTo>
                <a:cubicBezTo>
                  <a:pt x="6075674" y="198120"/>
                  <a:pt x="6080754" y="189865"/>
                  <a:pt x="6090914" y="182499"/>
                </a:cubicBezTo>
                <a:cubicBezTo>
                  <a:pt x="6101074" y="175133"/>
                  <a:pt x="6114282" y="171450"/>
                  <a:pt x="6130538" y="171450"/>
                </a:cubicBezTo>
                <a:close/>
                <a:moveTo>
                  <a:pt x="7312400" y="169164"/>
                </a:moveTo>
                <a:cubicBezTo>
                  <a:pt x="7332211" y="169164"/>
                  <a:pt x="7345547" y="178308"/>
                  <a:pt x="7352404" y="196596"/>
                </a:cubicBezTo>
                <a:cubicBezTo>
                  <a:pt x="7359263" y="214884"/>
                  <a:pt x="7363708" y="249936"/>
                  <a:pt x="7365740" y="301752"/>
                </a:cubicBezTo>
                <a:cubicBezTo>
                  <a:pt x="7390124" y="263652"/>
                  <a:pt x="7416539" y="234315"/>
                  <a:pt x="7444988" y="213741"/>
                </a:cubicBezTo>
                <a:cubicBezTo>
                  <a:pt x="7473436" y="193167"/>
                  <a:pt x="7503154" y="182880"/>
                  <a:pt x="7534141" y="182880"/>
                </a:cubicBezTo>
                <a:cubicBezTo>
                  <a:pt x="7567162" y="182880"/>
                  <a:pt x="7594975" y="197358"/>
                  <a:pt x="7617580" y="226314"/>
                </a:cubicBezTo>
                <a:cubicBezTo>
                  <a:pt x="7640187" y="255270"/>
                  <a:pt x="7651489" y="291592"/>
                  <a:pt x="7651489" y="335280"/>
                </a:cubicBezTo>
                <a:cubicBezTo>
                  <a:pt x="7651489" y="369316"/>
                  <a:pt x="7649204" y="409194"/>
                  <a:pt x="7644632" y="454914"/>
                </a:cubicBezTo>
                <a:cubicBezTo>
                  <a:pt x="7640060" y="500634"/>
                  <a:pt x="7637773" y="527558"/>
                  <a:pt x="7637773" y="535686"/>
                </a:cubicBezTo>
                <a:lnTo>
                  <a:pt x="7637773" y="543306"/>
                </a:lnTo>
                <a:cubicBezTo>
                  <a:pt x="7637773" y="558038"/>
                  <a:pt x="7633710" y="568706"/>
                  <a:pt x="7625582" y="575310"/>
                </a:cubicBezTo>
                <a:cubicBezTo>
                  <a:pt x="7617454" y="581914"/>
                  <a:pt x="7606786" y="585216"/>
                  <a:pt x="7593578" y="585216"/>
                </a:cubicBezTo>
                <a:cubicBezTo>
                  <a:pt x="7577321" y="585216"/>
                  <a:pt x="7563352" y="581152"/>
                  <a:pt x="7551668" y="573024"/>
                </a:cubicBezTo>
                <a:cubicBezTo>
                  <a:pt x="7539983" y="564896"/>
                  <a:pt x="7534141" y="554228"/>
                  <a:pt x="7534141" y="541020"/>
                </a:cubicBezTo>
                <a:cubicBezTo>
                  <a:pt x="7534141" y="521208"/>
                  <a:pt x="7536301" y="495808"/>
                  <a:pt x="7540619" y="464820"/>
                </a:cubicBezTo>
                <a:cubicBezTo>
                  <a:pt x="7544937" y="433832"/>
                  <a:pt x="7547096" y="399288"/>
                  <a:pt x="7547096" y="361188"/>
                </a:cubicBezTo>
                <a:cubicBezTo>
                  <a:pt x="7547096" y="332740"/>
                  <a:pt x="7544302" y="312420"/>
                  <a:pt x="7538714" y="300228"/>
                </a:cubicBezTo>
                <a:cubicBezTo>
                  <a:pt x="7533126" y="288036"/>
                  <a:pt x="7521188" y="281940"/>
                  <a:pt x="7502900" y="281940"/>
                </a:cubicBezTo>
                <a:cubicBezTo>
                  <a:pt x="7485120" y="281940"/>
                  <a:pt x="7463530" y="291592"/>
                  <a:pt x="7438130" y="310896"/>
                </a:cubicBezTo>
                <a:cubicBezTo>
                  <a:pt x="7412730" y="330200"/>
                  <a:pt x="7388854" y="355092"/>
                  <a:pt x="7366502" y="385572"/>
                </a:cubicBezTo>
                <a:cubicBezTo>
                  <a:pt x="7366502" y="461264"/>
                  <a:pt x="7363835" y="512953"/>
                  <a:pt x="7358501" y="540639"/>
                </a:cubicBezTo>
                <a:cubicBezTo>
                  <a:pt x="7353167" y="568325"/>
                  <a:pt x="7330434" y="582168"/>
                  <a:pt x="7290302" y="582168"/>
                </a:cubicBezTo>
                <a:cubicBezTo>
                  <a:pt x="7278618" y="582168"/>
                  <a:pt x="7269855" y="579755"/>
                  <a:pt x="7264013" y="574929"/>
                </a:cubicBezTo>
                <a:cubicBezTo>
                  <a:pt x="7258171" y="570103"/>
                  <a:pt x="7255250" y="563626"/>
                  <a:pt x="7255250" y="555498"/>
                </a:cubicBezTo>
                <a:lnTo>
                  <a:pt x="7256011" y="550926"/>
                </a:lnTo>
                <a:cubicBezTo>
                  <a:pt x="7256011" y="547370"/>
                  <a:pt x="7256647" y="539877"/>
                  <a:pt x="7257917" y="528447"/>
                </a:cubicBezTo>
                <a:cubicBezTo>
                  <a:pt x="7259187" y="517017"/>
                  <a:pt x="7260330" y="503428"/>
                  <a:pt x="7261345" y="487680"/>
                </a:cubicBezTo>
                <a:lnTo>
                  <a:pt x="7264394" y="436626"/>
                </a:lnTo>
                <a:cubicBezTo>
                  <a:pt x="7265410" y="418846"/>
                  <a:pt x="7265918" y="401320"/>
                  <a:pt x="7265918" y="384048"/>
                </a:cubicBezTo>
                <a:cubicBezTo>
                  <a:pt x="7265918" y="359156"/>
                  <a:pt x="7265410" y="335915"/>
                  <a:pt x="7264394" y="314325"/>
                </a:cubicBezTo>
                <a:cubicBezTo>
                  <a:pt x="7263377" y="292735"/>
                  <a:pt x="7261600" y="272288"/>
                  <a:pt x="7259060" y="252984"/>
                </a:cubicBezTo>
                <a:lnTo>
                  <a:pt x="7256011" y="228600"/>
                </a:lnTo>
                <a:cubicBezTo>
                  <a:pt x="7254488" y="219456"/>
                  <a:pt x="7253726" y="213106"/>
                  <a:pt x="7253726" y="209550"/>
                </a:cubicBezTo>
                <a:cubicBezTo>
                  <a:pt x="7253726" y="196342"/>
                  <a:pt x="7259822" y="186309"/>
                  <a:pt x="7272014" y="179451"/>
                </a:cubicBezTo>
                <a:cubicBezTo>
                  <a:pt x="7284206" y="172593"/>
                  <a:pt x="7297668" y="169164"/>
                  <a:pt x="7312400" y="169164"/>
                </a:cubicBezTo>
                <a:close/>
                <a:moveTo>
                  <a:pt x="3426200" y="169164"/>
                </a:moveTo>
                <a:cubicBezTo>
                  <a:pt x="3446012" y="169164"/>
                  <a:pt x="3459347" y="178308"/>
                  <a:pt x="3466205" y="196596"/>
                </a:cubicBezTo>
                <a:cubicBezTo>
                  <a:pt x="3473063" y="214884"/>
                  <a:pt x="3477508" y="249936"/>
                  <a:pt x="3479540" y="301752"/>
                </a:cubicBezTo>
                <a:cubicBezTo>
                  <a:pt x="3503924" y="263652"/>
                  <a:pt x="3530340" y="234315"/>
                  <a:pt x="3558788" y="213741"/>
                </a:cubicBezTo>
                <a:cubicBezTo>
                  <a:pt x="3587236" y="193167"/>
                  <a:pt x="3616954" y="182880"/>
                  <a:pt x="3647942" y="182880"/>
                </a:cubicBezTo>
                <a:cubicBezTo>
                  <a:pt x="3680962" y="182880"/>
                  <a:pt x="3708775" y="197358"/>
                  <a:pt x="3731381" y="226314"/>
                </a:cubicBezTo>
                <a:cubicBezTo>
                  <a:pt x="3753987" y="255270"/>
                  <a:pt x="3765290" y="291592"/>
                  <a:pt x="3765290" y="335280"/>
                </a:cubicBezTo>
                <a:cubicBezTo>
                  <a:pt x="3765290" y="369316"/>
                  <a:pt x="3763004" y="409194"/>
                  <a:pt x="3758432" y="454914"/>
                </a:cubicBezTo>
                <a:cubicBezTo>
                  <a:pt x="3753860" y="500634"/>
                  <a:pt x="3751574" y="527558"/>
                  <a:pt x="3751574" y="535686"/>
                </a:cubicBezTo>
                <a:lnTo>
                  <a:pt x="3751574" y="543306"/>
                </a:lnTo>
                <a:cubicBezTo>
                  <a:pt x="3751574" y="558038"/>
                  <a:pt x="3747510" y="568706"/>
                  <a:pt x="3739382" y="575310"/>
                </a:cubicBezTo>
                <a:cubicBezTo>
                  <a:pt x="3731254" y="581914"/>
                  <a:pt x="3720586" y="585216"/>
                  <a:pt x="3707378" y="585216"/>
                </a:cubicBezTo>
                <a:cubicBezTo>
                  <a:pt x="3691122" y="585216"/>
                  <a:pt x="3677152" y="581152"/>
                  <a:pt x="3665468" y="573024"/>
                </a:cubicBezTo>
                <a:cubicBezTo>
                  <a:pt x="3653784" y="564896"/>
                  <a:pt x="3647942" y="554228"/>
                  <a:pt x="3647942" y="541020"/>
                </a:cubicBezTo>
                <a:cubicBezTo>
                  <a:pt x="3647942" y="521208"/>
                  <a:pt x="3650101" y="495808"/>
                  <a:pt x="3654419" y="464820"/>
                </a:cubicBezTo>
                <a:cubicBezTo>
                  <a:pt x="3658737" y="433832"/>
                  <a:pt x="3660896" y="399288"/>
                  <a:pt x="3660896" y="361188"/>
                </a:cubicBezTo>
                <a:cubicBezTo>
                  <a:pt x="3660896" y="332740"/>
                  <a:pt x="3658102" y="312420"/>
                  <a:pt x="3652514" y="300228"/>
                </a:cubicBezTo>
                <a:cubicBezTo>
                  <a:pt x="3646926" y="288036"/>
                  <a:pt x="3634988" y="281940"/>
                  <a:pt x="3616700" y="281940"/>
                </a:cubicBezTo>
                <a:cubicBezTo>
                  <a:pt x="3598920" y="281940"/>
                  <a:pt x="3577330" y="291592"/>
                  <a:pt x="3551930" y="310896"/>
                </a:cubicBezTo>
                <a:cubicBezTo>
                  <a:pt x="3526530" y="330200"/>
                  <a:pt x="3502654" y="355092"/>
                  <a:pt x="3480302" y="385572"/>
                </a:cubicBezTo>
                <a:cubicBezTo>
                  <a:pt x="3480302" y="461264"/>
                  <a:pt x="3477635" y="512953"/>
                  <a:pt x="3472301" y="540639"/>
                </a:cubicBezTo>
                <a:cubicBezTo>
                  <a:pt x="3466967" y="568325"/>
                  <a:pt x="3444234" y="582168"/>
                  <a:pt x="3404102" y="582168"/>
                </a:cubicBezTo>
                <a:cubicBezTo>
                  <a:pt x="3392418" y="582168"/>
                  <a:pt x="3383655" y="579755"/>
                  <a:pt x="3377813" y="574929"/>
                </a:cubicBezTo>
                <a:cubicBezTo>
                  <a:pt x="3371971" y="570103"/>
                  <a:pt x="3369050" y="563626"/>
                  <a:pt x="3369050" y="555498"/>
                </a:cubicBezTo>
                <a:lnTo>
                  <a:pt x="3369812" y="550926"/>
                </a:lnTo>
                <a:cubicBezTo>
                  <a:pt x="3369812" y="547370"/>
                  <a:pt x="3370447" y="539877"/>
                  <a:pt x="3371717" y="528447"/>
                </a:cubicBezTo>
                <a:cubicBezTo>
                  <a:pt x="3372987" y="517017"/>
                  <a:pt x="3374130" y="503428"/>
                  <a:pt x="3375146" y="487680"/>
                </a:cubicBezTo>
                <a:lnTo>
                  <a:pt x="3378194" y="436626"/>
                </a:lnTo>
                <a:cubicBezTo>
                  <a:pt x="3379210" y="418846"/>
                  <a:pt x="3379718" y="401320"/>
                  <a:pt x="3379718" y="384048"/>
                </a:cubicBezTo>
                <a:cubicBezTo>
                  <a:pt x="3379718" y="359156"/>
                  <a:pt x="3379210" y="335915"/>
                  <a:pt x="3378194" y="314325"/>
                </a:cubicBezTo>
                <a:cubicBezTo>
                  <a:pt x="3377178" y="292735"/>
                  <a:pt x="3375400" y="272288"/>
                  <a:pt x="3372860" y="252984"/>
                </a:cubicBezTo>
                <a:lnTo>
                  <a:pt x="3369812" y="228600"/>
                </a:lnTo>
                <a:cubicBezTo>
                  <a:pt x="3368288" y="219456"/>
                  <a:pt x="3367526" y="213106"/>
                  <a:pt x="3367526" y="209550"/>
                </a:cubicBezTo>
                <a:cubicBezTo>
                  <a:pt x="3367526" y="196342"/>
                  <a:pt x="3373622" y="186309"/>
                  <a:pt x="3385814" y="179451"/>
                </a:cubicBezTo>
                <a:cubicBezTo>
                  <a:pt x="3398006" y="172593"/>
                  <a:pt x="3411468" y="169164"/>
                  <a:pt x="3426200" y="169164"/>
                </a:cubicBezTo>
                <a:close/>
                <a:moveTo>
                  <a:pt x="4097141" y="168402"/>
                </a:moveTo>
                <a:cubicBezTo>
                  <a:pt x="4135241" y="168402"/>
                  <a:pt x="4165721" y="177165"/>
                  <a:pt x="4188581" y="194691"/>
                </a:cubicBezTo>
                <a:cubicBezTo>
                  <a:pt x="4211441" y="212217"/>
                  <a:pt x="4222871" y="231140"/>
                  <a:pt x="4222871" y="251460"/>
                </a:cubicBezTo>
                <a:cubicBezTo>
                  <a:pt x="4222871" y="269240"/>
                  <a:pt x="4217791" y="282829"/>
                  <a:pt x="4207631" y="292227"/>
                </a:cubicBezTo>
                <a:cubicBezTo>
                  <a:pt x="4197471" y="301625"/>
                  <a:pt x="4184771" y="306324"/>
                  <a:pt x="4169531" y="306324"/>
                </a:cubicBezTo>
                <a:cubicBezTo>
                  <a:pt x="4160387" y="306324"/>
                  <a:pt x="4152894" y="305181"/>
                  <a:pt x="4147052" y="302895"/>
                </a:cubicBezTo>
                <a:cubicBezTo>
                  <a:pt x="4141210" y="300609"/>
                  <a:pt x="4135749" y="296672"/>
                  <a:pt x="4130669" y="291084"/>
                </a:cubicBezTo>
                <a:lnTo>
                  <a:pt x="4122287" y="281940"/>
                </a:lnTo>
                <a:cubicBezTo>
                  <a:pt x="4116191" y="273812"/>
                  <a:pt x="4110095" y="268478"/>
                  <a:pt x="4103999" y="265938"/>
                </a:cubicBezTo>
                <a:cubicBezTo>
                  <a:pt x="4097903" y="263398"/>
                  <a:pt x="4092061" y="262128"/>
                  <a:pt x="4086473" y="262128"/>
                </a:cubicBezTo>
                <a:cubicBezTo>
                  <a:pt x="4054469" y="262128"/>
                  <a:pt x="4026402" y="279400"/>
                  <a:pt x="4002272" y="313944"/>
                </a:cubicBezTo>
                <a:cubicBezTo>
                  <a:pt x="3978142" y="348488"/>
                  <a:pt x="3966077" y="386080"/>
                  <a:pt x="3966077" y="426720"/>
                </a:cubicBezTo>
                <a:cubicBezTo>
                  <a:pt x="3966077" y="448564"/>
                  <a:pt x="3971157" y="463931"/>
                  <a:pt x="3981317" y="472821"/>
                </a:cubicBezTo>
                <a:cubicBezTo>
                  <a:pt x="3991477" y="481711"/>
                  <a:pt x="4007479" y="486156"/>
                  <a:pt x="4029323" y="486156"/>
                </a:cubicBezTo>
                <a:cubicBezTo>
                  <a:pt x="4063359" y="486156"/>
                  <a:pt x="4095109" y="480695"/>
                  <a:pt x="4124573" y="469773"/>
                </a:cubicBezTo>
                <a:cubicBezTo>
                  <a:pt x="4154037" y="458851"/>
                  <a:pt x="4175373" y="449072"/>
                  <a:pt x="4188581" y="440436"/>
                </a:cubicBezTo>
                <a:cubicBezTo>
                  <a:pt x="4201789" y="431800"/>
                  <a:pt x="4212203" y="427482"/>
                  <a:pt x="4219823" y="427482"/>
                </a:cubicBezTo>
                <a:cubicBezTo>
                  <a:pt x="4225919" y="427482"/>
                  <a:pt x="4231253" y="430149"/>
                  <a:pt x="4235825" y="435483"/>
                </a:cubicBezTo>
                <a:cubicBezTo>
                  <a:pt x="4240397" y="440817"/>
                  <a:pt x="4242683" y="450342"/>
                  <a:pt x="4242683" y="464058"/>
                </a:cubicBezTo>
                <a:cubicBezTo>
                  <a:pt x="4242683" y="497586"/>
                  <a:pt x="4217156" y="525780"/>
                  <a:pt x="4166102" y="548640"/>
                </a:cubicBezTo>
                <a:cubicBezTo>
                  <a:pt x="4115048" y="571500"/>
                  <a:pt x="4069963" y="582930"/>
                  <a:pt x="4030847" y="582930"/>
                </a:cubicBezTo>
                <a:cubicBezTo>
                  <a:pt x="3980047" y="582930"/>
                  <a:pt x="3938645" y="566801"/>
                  <a:pt x="3906641" y="534543"/>
                </a:cubicBezTo>
                <a:cubicBezTo>
                  <a:pt x="3874637" y="502285"/>
                  <a:pt x="3858635" y="464566"/>
                  <a:pt x="3858635" y="421386"/>
                </a:cubicBezTo>
                <a:cubicBezTo>
                  <a:pt x="3858635" y="358902"/>
                  <a:pt x="3882003" y="301117"/>
                  <a:pt x="3928739" y="248031"/>
                </a:cubicBezTo>
                <a:cubicBezTo>
                  <a:pt x="3975475" y="194945"/>
                  <a:pt x="4031609" y="168402"/>
                  <a:pt x="4097141" y="168402"/>
                </a:cubicBezTo>
                <a:close/>
                <a:moveTo>
                  <a:pt x="5897747" y="153162"/>
                </a:moveTo>
                <a:cubicBezTo>
                  <a:pt x="5910955" y="153162"/>
                  <a:pt x="5923782" y="157353"/>
                  <a:pt x="5936228" y="165735"/>
                </a:cubicBezTo>
                <a:cubicBezTo>
                  <a:pt x="5948674" y="174117"/>
                  <a:pt x="5954897" y="184404"/>
                  <a:pt x="5954897" y="196596"/>
                </a:cubicBezTo>
                <a:lnTo>
                  <a:pt x="5954897" y="200406"/>
                </a:lnTo>
                <a:lnTo>
                  <a:pt x="5950325" y="243078"/>
                </a:lnTo>
                <a:cubicBezTo>
                  <a:pt x="5947784" y="265430"/>
                  <a:pt x="5945498" y="293370"/>
                  <a:pt x="5943467" y="326898"/>
                </a:cubicBezTo>
                <a:cubicBezTo>
                  <a:pt x="5941435" y="360426"/>
                  <a:pt x="5940419" y="389128"/>
                  <a:pt x="5940419" y="413004"/>
                </a:cubicBezTo>
                <a:cubicBezTo>
                  <a:pt x="5940419" y="447548"/>
                  <a:pt x="5943848" y="474980"/>
                  <a:pt x="5950706" y="495300"/>
                </a:cubicBezTo>
                <a:cubicBezTo>
                  <a:pt x="5957564" y="515620"/>
                  <a:pt x="5967089" y="529336"/>
                  <a:pt x="5979281" y="536448"/>
                </a:cubicBezTo>
                <a:cubicBezTo>
                  <a:pt x="5991473" y="543560"/>
                  <a:pt x="5997569" y="551688"/>
                  <a:pt x="5997569" y="560832"/>
                </a:cubicBezTo>
                <a:cubicBezTo>
                  <a:pt x="5997569" y="572008"/>
                  <a:pt x="5992108" y="580898"/>
                  <a:pt x="5981186" y="587502"/>
                </a:cubicBezTo>
                <a:cubicBezTo>
                  <a:pt x="5970264" y="594106"/>
                  <a:pt x="5957691" y="597408"/>
                  <a:pt x="5943467" y="597408"/>
                </a:cubicBezTo>
                <a:cubicBezTo>
                  <a:pt x="5921623" y="597408"/>
                  <a:pt x="5902064" y="589026"/>
                  <a:pt x="5884793" y="572262"/>
                </a:cubicBezTo>
                <a:cubicBezTo>
                  <a:pt x="5867521" y="555498"/>
                  <a:pt x="5854567" y="528828"/>
                  <a:pt x="5845931" y="492252"/>
                </a:cubicBezTo>
                <a:cubicBezTo>
                  <a:pt x="5817482" y="521716"/>
                  <a:pt x="5786622" y="544322"/>
                  <a:pt x="5753348" y="560070"/>
                </a:cubicBezTo>
                <a:cubicBezTo>
                  <a:pt x="5720074" y="575818"/>
                  <a:pt x="5687181" y="583692"/>
                  <a:pt x="5654669" y="583692"/>
                </a:cubicBezTo>
                <a:cubicBezTo>
                  <a:pt x="5628253" y="583692"/>
                  <a:pt x="5604123" y="570611"/>
                  <a:pt x="5582279" y="544449"/>
                </a:cubicBezTo>
                <a:cubicBezTo>
                  <a:pt x="5560435" y="518287"/>
                  <a:pt x="5549513" y="490728"/>
                  <a:pt x="5549513" y="461772"/>
                </a:cubicBezTo>
                <a:cubicBezTo>
                  <a:pt x="5549513" y="398272"/>
                  <a:pt x="5576817" y="335661"/>
                  <a:pt x="5631428" y="273939"/>
                </a:cubicBezTo>
                <a:cubicBezTo>
                  <a:pt x="5686038" y="212217"/>
                  <a:pt x="5747125" y="181356"/>
                  <a:pt x="5814689" y="181356"/>
                </a:cubicBezTo>
                <a:cubicBezTo>
                  <a:pt x="5823325" y="181356"/>
                  <a:pt x="5830945" y="182372"/>
                  <a:pt x="5837549" y="184404"/>
                </a:cubicBezTo>
                <a:cubicBezTo>
                  <a:pt x="5844152" y="186436"/>
                  <a:pt x="5850248" y="189230"/>
                  <a:pt x="5855836" y="192786"/>
                </a:cubicBezTo>
                <a:lnTo>
                  <a:pt x="5858123" y="179832"/>
                </a:lnTo>
                <a:cubicBezTo>
                  <a:pt x="5859647" y="167640"/>
                  <a:pt x="5863838" y="160147"/>
                  <a:pt x="5870695" y="157353"/>
                </a:cubicBezTo>
                <a:cubicBezTo>
                  <a:pt x="5877554" y="154559"/>
                  <a:pt x="5886571" y="153162"/>
                  <a:pt x="5897747" y="153162"/>
                </a:cubicBezTo>
                <a:close/>
                <a:moveTo>
                  <a:pt x="5184134" y="130302"/>
                </a:moveTo>
                <a:cubicBezTo>
                  <a:pt x="5197850" y="130302"/>
                  <a:pt x="5211058" y="135128"/>
                  <a:pt x="5223758" y="144780"/>
                </a:cubicBezTo>
                <a:cubicBezTo>
                  <a:pt x="5236458" y="154432"/>
                  <a:pt x="5242808" y="165608"/>
                  <a:pt x="5242808" y="178308"/>
                </a:cubicBezTo>
                <a:cubicBezTo>
                  <a:pt x="5242808" y="180848"/>
                  <a:pt x="5242554" y="184150"/>
                  <a:pt x="5242045" y="188214"/>
                </a:cubicBezTo>
                <a:lnTo>
                  <a:pt x="5240522" y="199644"/>
                </a:lnTo>
                <a:cubicBezTo>
                  <a:pt x="5258301" y="195580"/>
                  <a:pt x="5275574" y="192659"/>
                  <a:pt x="5292338" y="190881"/>
                </a:cubicBezTo>
                <a:cubicBezTo>
                  <a:pt x="5309102" y="189103"/>
                  <a:pt x="5324088" y="188214"/>
                  <a:pt x="5337295" y="188214"/>
                </a:cubicBezTo>
                <a:cubicBezTo>
                  <a:pt x="5387080" y="188214"/>
                  <a:pt x="5426577" y="200914"/>
                  <a:pt x="5455786" y="226314"/>
                </a:cubicBezTo>
                <a:cubicBezTo>
                  <a:pt x="5484997" y="251714"/>
                  <a:pt x="5499602" y="282194"/>
                  <a:pt x="5499602" y="317754"/>
                </a:cubicBezTo>
                <a:cubicBezTo>
                  <a:pt x="5499602" y="376682"/>
                  <a:pt x="5473059" y="433197"/>
                  <a:pt x="5419973" y="487299"/>
                </a:cubicBezTo>
                <a:cubicBezTo>
                  <a:pt x="5366887" y="541401"/>
                  <a:pt x="5303006" y="571246"/>
                  <a:pt x="5228329" y="576834"/>
                </a:cubicBezTo>
                <a:lnTo>
                  <a:pt x="5216138" y="577596"/>
                </a:lnTo>
                <a:lnTo>
                  <a:pt x="5216900" y="654558"/>
                </a:lnTo>
                <a:lnTo>
                  <a:pt x="5217661" y="693420"/>
                </a:lnTo>
                <a:cubicBezTo>
                  <a:pt x="5217661" y="705612"/>
                  <a:pt x="5217916" y="716534"/>
                  <a:pt x="5218424" y="726186"/>
                </a:cubicBezTo>
                <a:lnTo>
                  <a:pt x="5218424" y="727710"/>
                </a:lnTo>
                <a:cubicBezTo>
                  <a:pt x="5218424" y="739902"/>
                  <a:pt x="5213344" y="749046"/>
                  <a:pt x="5203184" y="755142"/>
                </a:cubicBezTo>
                <a:cubicBezTo>
                  <a:pt x="5193024" y="761238"/>
                  <a:pt x="5181594" y="764286"/>
                  <a:pt x="5168894" y="764286"/>
                </a:cubicBezTo>
                <a:cubicBezTo>
                  <a:pt x="5156194" y="764286"/>
                  <a:pt x="5143875" y="760857"/>
                  <a:pt x="5131936" y="753999"/>
                </a:cubicBezTo>
                <a:cubicBezTo>
                  <a:pt x="5119999" y="747141"/>
                  <a:pt x="5113776" y="735584"/>
                  <a:pt x="5113268" y="719328"/>
                </a:cubicBezTo>
                <a:lnTo>
                  <a:pt x="5113268" y="693420"/>
                </a:lnTo>
                <a:cubicBezTo>
                  <a:pt x="5113268" y="683260"/>
                  <a:pt x="5113014" y="672592"/>
                  <a:pt x="5112506" y="661416"/>
                </a:cubicBezTo>
                <a:lnTo>
                  <a:pt x="5112506" y="601218"/>
                </a:lnTo>
                <a:lnTo>
                  <a:pt x="5114792" y="480060"/>
                </a:lnTo>
                <a:lnTo>
                  <a:pt x="5116316" y="435864"/>
                </a:lnTo>
                <a:cubicBezTo>
                  <a:pt x="5117332" y="402336"/>
                  <a:pt x="5118602" y="367538"/>
                  <a:pt x="5120126" y="331470"/>
                </a:cubicBezTo>
                <a:cubicBezTo>
                  <a:pt x="5110474" y="335026"/>
                  <a:pt x="5102853" y="336804"/>
                  <a:pt x="5097266" y="336804"/>
                </a:cubicBezTo>
                <a:cubicBezTo>
                  <a:pt x="5085074" y="336804"/>
                  <a:pt x="5076946" y="332486"/>
                  <a:pt x="5072882" y="323850"/>
                </a:cubicBezTo>
                <a:cubicBezTo>
                  <a:pt x="5068818" y="315214"/>
                  <a:pt x="5066786" y="305308"/>
                  <a:pt x="5066786" y="294132"/>
                </a:cubicBezTo>
                <a:cubicBezTo>
                  <a:pt x="5066786" y="279400"/>
                  <a:pt x="5072374" y="267843"/>
                  <a:pt x="5083550" y="259461"/>
                </a:cubicBezTo>
                <a:cubicBezTo>
                  <a:pt x="5094726" y="251079"/>
                  <a:pt x="5109966" y="242570"/>
                  <a:pt x="5129270" y="233934"/>
                </a:cubicBezTo>
                <a:lnTo>
                  <a:pt x="5133842" y="195834"/>
                </a:lnTo>
                <a:cubicBezTo>
                  <a:pt x="5137906" y="166370"/>
                  <a:pt x="5143748" y="148082"/>
                  <a:pt x="5151368" y="140970"/>
                </a:cubicBezTo>
                <a:cubicBezTo>
                  <a:pt x="5158988" y="133858"/>
                  <a:pt x="5169910" y="130302"/>
                  <a:pt x="5184134" y="130302"/>
                </a:cubicBezTo>
                <a:close/>
                <a:moveTo>
                  <a:pt x="2832221" y="58674"/>
                </a:moveTo>
                <a:cubicBezTo>
                  <a:pt x="2877941" y="58674"/>
                  <a:pt x="2914517" y="66167"/>
                  <a:pt x="2941949" y="81153"/>
                </a:cubicBezTo>
                <a:cubicBezTo>
                  <a:pt x="2969381" y="96139"/>
                  <a:pt x="2983097" y="117348"/>
                  <a:pt x="2983097" y="144780"/>
                </a:cubicBezTo>
                <a:cubicBezTo>
                  <a:pt x="2983097" y="160528"/>
                  <a:pt x="2977509" y="173736"/>
                  <a:pt x="2966333" y="184404"/>
                </a:cubicBezTo>
                <a:cubicBezTo>
                  <a:pt x="2955157" y="195072"/>
                  <a:pt x="2942203" y="200406"/>
                  <a:pt x="2927471" y="200406"/>
                </a:cubicBezTo>
                <a:cubicBezTo>
                  <a:pt x="2925947" y="200406"/>
                  <a:pt x="2916549" y="192786"/>
                  <a:pt x="2899277" y="177546"/>
                </a:cubicBezTo>
                <a:cubicBezTo>
                  <a:pt x="2882005" y="162306"/>
                  <a:pt x="2860923" y="154686"/>
                  <a:pt x="2836031" y="154686"/>
                </a:cubicBezTo>
                <a:cubicBezTo>
                  <a:pt x="2779135" y="154686"/>
                  <a:pt x="2731637" y="176276"/>
                  <a:pt x="2693537" y="219456"/>
                </a:cubicBezTo>
                <a:cubicBezTo>
                  <a:pt x="2655437" y="262636"/>
                  <a:pt x="2636387" y="313690"/>
                  <a:pt x="2636387" y="372618"/>
                </a:cubicBezTo>
                <a:cubicBezTo>
                  <a:pt x="2636387" y="406146"/>
                  <a:pt x="2646039" y="432054"/>
                  <a:pt x="2665343" y="450342"/>
                </a:cubicBezTo>
                <a:cubicBezTo>
                  <a:pt x="2684647" y="468630"/>
                  <a:pt x="2711571" y="477774"/>
                  <a:pt x="2746115" y="477774"/>
                </a:cubicBezTo>
                <a:cubicBezTo>
                  <a:pt x="2816727" y="477774"/>
                  <a:pt x="2873115" y="464947"/>
                  <a:pt x="2915279" y="439293"/>
                </a:cubicBezTo>
                <a:cubicBezTo>
                  <a:pt x="2957443" y="413639"/>
                  <a:pt x="2980303" y="400812"/>
                  <a:pt x="2983859" y="400812"/>
                </a:cubicBezTo>
                <a:cubicBezTo>
                  <a:pt x="2993511" y="400812"/>
                  <a:pt x="3001385" y="404368"/>
                  <a:pt x="3007481" y="411480"/>
                </a:cubicBezTo>
                <a:cubicBezTo>
                  <a:pt x="3013577" y="418592"/>
                  <a:pt x="3016625" y="428752"/>
                  <a:pt x="3016625" y="441960"/>
                </a:cubicBezTo>
                <a:cubicBezTo>
                  <a:pt x="3016625" y="474472"/>
                  <a:pt x="2988558" y="505714"/>
                  <a:pt x="2932424" y="535686"/>
                </a:cubicBezTo>
                <a:cubicBezTo>
                  <a:pt x="2876290" y="565658"/>
                  <a:pt x="2814187" y="580644"/>
                  <a:pt x="2746115" y="580644"/>
                </a:cubicBezTo>
                <a:cubicBezTo>
                  <a:pt x="2682107" y="580644"/>
                  <a:pt x="2629529" y="559943"/>
                  <a:pt x="2588381" y="518541"/>
                </a:cubicBezTo>
                <a:cubicBezTo>
                  <a:pt x="2547233" y="477139"/>
                  <a:pt x="2526659" y="424434"/>
                  <a:pt x="2526659" y="360426"/>
                </a:cubicBezTo>
                <a:cubicBezTo>
                  <a:pt x="2526659" y="283718"/>
                  <a:pt x="2556377" y="214249"/>
                  <a:pt x="2615813" y="152019"/>
                </a:cubicBezTo>
                <a:cubicBezTo>
                  <a:pt x="2675249" y="89789"/>
                  <a:pt x="2747385" y="58674"/>
                  <a:pt x="2832221" y="58674"/>
                </a:cubicBezTo>
                <a:close/>
                <a:moveTo>
                  <a:pt x="7868279" y="36576"/>
                </a:moveTo>
                <a:cubicBezTo>
                  <a:pt x="7884026" y="36576"/>
                  <a:pt x="7897870" y="41910"/>
                  <a:pt x="7909807" y="52578"/>
                </a:cubicBezTo>
                <a:cubicBezTo>
                  <a:pt x="7921746" y="63246"/>
                  <a:pt x="7927714" y="75946"/>
                  <a:pt x="7927714" y="90678"/>
                </a:cubicBezTo>
                <a:cubicBezTo>
                  <a:pt x="7927714" y="94234"/>
                  <a:pt x="7927207" y="98298"/>
                  <a:pt x="7926191" y="102870"/>
                </a:cubicBezTo>
                <a:lnTo>
                  <a:pt x="7922380" y="118110"/>
                </a:lnTo>
                <a:cubicBezTo>
                  <a:pt x="7912221" y="149606"/>
                  <a:pt x="7893679" y="183769"/>
                  <a:pt x="7866755" y="220599"/>
                </a:cubicBezTo>
                <a:cubicBezTo>
                  <a:pt x="7839830" y="257429"/>
                  <a:pt x="7811129" y="275844"/>
                  <a:pt x="7780648" y="275844"/>
                </a:cubicBezTo>
                <a:cubicBezTo>
                  <a:pt x="7767949" y="275844"/>
                  <a:pt x="7757281" y="273431"/>
                  <a:pt x="7748645" y="268605"/>
                </a:cubicBezTo>
                <a:cubicBezTo>
                  <a:pt x="7740008" y="263779"/>
                  <a:pt x="7735691" y="256540"/>
                  <a:pt x="7735691" y="246888"/>
                </a:cubicBezTo>
                <a:cubicBezTo>
                  <a:pt x="7735691" y="239776"/>
                  <a:pt x="7740262" y="229997"/>
                  <a:pt x="7749407" y="217551"/>
                </a:cubicBezTo>
                <a:cubicBezTo>
                  <a:pt x="7758550" y="205105"/>
                  <a:pt x="7770869" y="184277"/>
                  <a:pt x="7786364" y="155067"/>
                </a:cubicBezTo>
                <a:cubicBezTo>
                  <a:pt x="7801858" y="125857"/>
                  <a:pt x="7812017" y="101854"/>
                  <a:pt x="7816844" y="83058"/>
                </a:cubicBezTo>
                <a:cubicBezTo>
                  <a:pt x="7821670" y="64262"/>
                  <a:pt x="7828401" y="51816"/>
                  <a:pt x="7837037" y="45720"/>
                </a:cubicBezTo>
                <a:cubicBezTo>
                  <a:pt x="7845673" y="39624"/>
                  <a:pt x="7856087" y="36576"/>
                  <a:pt x="7868279" y="36576"/>
                </a:cubicBezTo>
                <a:close/>
                <a:moveTo>
                  <a:pt x="4387463" y="8382"/>
                </a:moveTo>
                <a:cubicBezTo>
                  <a:pt x="4401687" y="8382"/>
                  <a:pt x="4415022" y="12319"/>
                  <a:pt x="4427468" y="20193"/>
                </a:cubicBezTo>
                <a:cubicBezTo>
                  <a:pt x="4439914" y="28067"/>
                  <a:pt x="4446137" y="40894"/>
                  <a:pt x="4446137" y="58674"/>
                </a:cubicBezTo>
                <a:lnTo>
                  <a:pt x="4446137" y="255270"/>
                </a:lnTo>
                <a:cubicBezTo>
                  <a:pt x="4469505" y="231394"/>
                  <a:pt x="4493762" y="212217"/>
                  <a:pt x="4518908" y="197739"/>
                </a:cubicBezTo>
                <a:cubicBezTo>
                  <a:pt x="4544054" y="183261"/>
                  <a:pt x="4570851" y="176022"/>
                  <a:pt x="4599299" y="176022"/>
                </a:cubicBezTo>
                <a:cubicBezTo>
                  <a:pt x="4633335" y="176022"/>
                  <a:pt x="4663180" y="189103"/>
                  <a:pt x="4688834" y="215265"/>
                </a:cubicBezTo>
                <a:cubicBezTo>
                  <a:pt x="4714488" y="241427"/>
                  <a:pt x="4727315" y="275844"/>
                  <a:pt x="4727315" y="318516"/>
                </a:cubicBezTo>
                <a:cubicBezTo>
                  <a:pt x="4727315" y="362204"/>
                  <a:pt x="4725537" y="402082"/>
                  <a:pt x="4721981" y="438150"/>
                </a:cubicBezTo>
                <a:cubicBezTo>
                  <a:pt x="4718425" y="474218"/>
                  <a:pt x="4716647" y="508762"/>
                  <a:pt x="4716647" y="541782"/>
                </a:cubicBezTo>
                <a:cubicBezTo>
                  <a:pt x="4716647" y="556514"/>
                  <a:pt x="4712075" y="566928"/>
                  <a:pt x="4702931" y="573024"/>
                </a:cubicBezTo>
                <a:cubicBezTo>
                  <a:pt x="4693787" y="579120"/>
                  <a:pt x="4682865" y="582168"/>
                  <a:pt x="4670165" y="582168"/>
                </a:cubicBezTo>
                <a:cubicBezTo>
                  <a:pt x="4655941" y="582168"/>
                  <a:pt x="4642352" y="577469"/>
                  <a:pt x="4629398" y="568071"/>
                </a:cubicBezTo>
                <a:cubicBezTo>
                  <a:pt x="4616444" y="558673"/>
                  <a:pt x="4609967" y="548894"/>
                  <a:pt x="4609967" y="538734"/>
                </a:cubicBezTo>
                <a:cubicBezTo>
                  <a:pt x="4609967" y="514858"/>
                  <a:pt x="4611745" y="482727"/>
                  <a:pt x="4615301" y="442341"/>
                </a:cubicBezTo>
                <a:cubicBezTo>
                  <a:pt x="4618857" y="401955"/>
                  <a:pt x="4620635" y="366522"/>
                  <a:pt x="4620635" y="336042"/>
                </a:cubicBezTo>
                <a:cubicBezTo>
                  <a:pt x="4620635" y="315214"/>
                  <a:pt x="4617968" y="298831"/>
                  <a:pt x="4612634" y="286893"/>
                </a:cubicBezTo>
                <a:cubicBezTo>
                  <a:pt x="4607300" y="274955"/>
                  <a:pt x="4597013" y="268986"/>
                  <a:pt x="4581773" y="268986"/>
                </a:cubicBezTo>
                <a:cubicBezTo>
                  <a:pt x="4566025" y="268986"/>
                  <a:pt x="4545959" y="276479"/>
                  <a:pt x="4521575" y="291465"/>
                </a:cubicBezTo>
                <a:cubicBezTo>
                  <a:pt x="4497191" y="306451"/>
                  <a:pt x="4472045" y="326390"/>
                  <a:pt x="4446137" y="351282"/>
                </a:cubicBezTo>
                <a:lnTo>
                  <a:pt x="4443089" y="461772"/>
                </a:lnTo>
                <a:lnTo>
                  <a:pt x="4440803" y="507492"/>
                </a:lnTo>
                <a:cubicBezTo>
                  <a:pt x="4439279" y="528828"/>
                  <a:pt x="4437374" y="542290"/>
                  <a:pt x="4435088" y="547878"/>
                </a:cubicBezTo>
                <a:cubicBezTo>
                  <a:pt x="4432802" y="553466"/>
                  <a:pt x="4425563" y="559308"/>
                  <a:pt x="4413371" y="565404"/>
                </a:cubicBezTo>
                <a:cubicBezTo>
                  <a:pt x="4401179" y="571500"/>
                  <a:pt x="4388479" y="574548"/>
                  <a:pt x="4375271" y="574548"/>
                </a:cubicBezTo>
                <a:cubicBezTo>
                  <a:pt x="4363587" y="574548"/>
                  <a:pt x="4353426" y="572262"/>
                  <a:pt x="4344791" y="567690"/>
                </a:cubicBezTo>
                <a:cubicBezTo>
                  <a:pt x="4336155" y="563118"/>
                  <a:pt x="4331837" y="555752"/>
                  <a:pt x="4331837" y="545592"/>
                </a:cubicBezTo>
                <a:cubicBezTo>
                  <a:pt x="4331837" y="541528"/>
                  <a:pt x="4332345" y="534416"/>
                  <a:pt x="4333361" y="524256"/>
                </a:cubicBezTo>
                <a:lnTo>
                  <a:pt x="4337171" y="483870"/>
                </a:lnTo>
                <a:cubicBezTo>
                  <a:pt x="4338695" y="467106"/>
                  <a:pt x="4339965" y="446278"/>
                  <a:pt x="4340981" y="421386"/>
                </a:cubicBezTo>
                <a:cubicBezTo>
                  <a:pt x="4341997" y="396494"/>
                  <a:pt x="4342505" y="367030"/>
                  <a:pt x="4342505" y="332994"/>
                </a:cubicBezTo>
                <a:cubicBezTo>
                  <a:pt x="4342505" y="302006"/>
                  <a:pt x="4342251" y="270764"/>
                  <a:pt x="4341743" y="239268"/>
                </a:cubicBezTo>
                <a:lnTo>
                  <a:pt x="4340219" y="148590"/>
                </a:lnTo>
                <a:lnTo>
                  <a:pt x="4337933" y="90678"/>
                </a:lnTo>
                <a:cubicBezTo>
                  <a:pt x="4336917" y="74422"/>
                  <a:pt x="4335901" y="60198"/>
                  <a:pt x="4334885" y="48006"/>
                </a:cubicBezTo>
                <a:cubicBezTo>
                  <a:pt x="4334885" y="35306"/>
                  <a:pt x="4340092" y="25527"/>
                  <a:pt x="4350506" y="18669"/>
                </a:cubicBezTo>
                <a:cubicBezTo>
                  <a:pt x="4360920" y="11811"/>
                  <a:pt x="4373239" y="8382"/>
                  <a:pt x="4387463" y="8382"/>
                </a:cubicBezTo>
                <a:close/>
                <a:moveTo>
                  <a:pt x="6534398" y="5334"/>
                </a:moveTo>
                <a:cubicBezTo>
                  <a:pt x="6556241" y="5334"/>
                  <a:pt x="6569704" y="12827"/>
                  <a:pt x="6574784" y="27813"/>
                </a:cubicBezTo>
                <a:cubicBezTo>
                  <a:pt x="6579864" y="42799"/>
                  <a:pt x="6582404" y="123698"/>
                  <a:pt x="6582404" y="270510"/>
                </a:cubicBezTo>
                <a:cubicBezTo>
                  <a:pt x="6606788" y="232918"/>
                  <a:pt x="6632695" y="206502"/>
                  <a:pt x="6660128" y="191262"/>
                </a:cubicBezTo>
                <a:cubicBezTo>
                  <a:pt x="6687560" y="176022"/>
                  <a:pt x="6713722" y="168402"/>
                  <a:pt x="6738614" y="168402"/>
                </a:cubicBezTo>
                <a:cubicBezTo>
                  <a:pt x="6773666" y="168402"/>
                  <a:pt x="6804400" y="178816"/>
                  <a:pt x="6830816" y="199644"/>
                </a:cubicBezTo>
                <a:cubicBezTo>
                  <a:pt x="6857232" y="220472"/>
                  <a:pt x="6870440" y="245618"/>
                  <a:pt x="6870440" y="275082"/>
                </a:cubicBezTo>
                <a:cubicBezTo>
                  <a:pt x="6870440" y="304038"/>
                  <a:pt x="6860407" y="328676"/>
                  <a:pt x="6840341" y="348996"/>
                </a:cubicBezTo>
                <a:cubicBezTo>
                  <a:pt x="6820275" y="369316"/>
                  <a:pt x="6777730" y="388620"/>
                  <a:pt x="6712706" y="406908"/>
                </a:cubicBezTo>
                <a:lnTo>
                  <a:pt x="6741661" y="436626"/>
                </a:lnTo>
                <a:cubicBezTo>
                  <a:pt x="6757918" y="453390"/>
                  <a:pt x="6775063" y="467614"/>
                  <a:pt x="6793097" y="479298"/>
                </a:cubicBezTo>
                <a:cubicBezTo>
                  <a:pt x="6811131" y="490982"/>
                  <a:pt x="6828022" y="496824"/>
                  <a:pt x="6843770" y="496824"/>
                </a:cubicBezTo>
                <a:cubicBezTo>
                  <a:pt x="6847834" y="496824"/>
                  <a:pt x="6852279" y="496316"/>
                  <a:pt x="6857104" y="495300"/>
                </a:cubicBezTo>
                <a:cubicBezTo>
                  <a:pt x="6861931" y="494284"/>
                  <a:pt x="6866375" y="493776"/>
                  <a:pt x="6870440" y="493776"/>
                </a:cubicBezTo>
                <a:cubicBezTo>
                  <a:pt x="6876028" y="493776"/>
                  <a:pt x="6880854" y="495300"/>
                  <a:pt x="6884918" y="498348"/>
                </a:cubicBezTo>
                <a:cubicBezTo>
                  <a:pt x="6888982" y="501396"/>
                  <a:pt x="6891014" y="506984"/>
                  <a:pt x="6891014" y="515112"/>
                </a:cubicBezTo>
                <a:cubicBezTo>
                  <a:pt x="6891014" y="531368"/>
                  <a:pt x="6880727" y="548005"/>
                  <a:pt x="6860153" y="565023"/>
                </a:cubicBezTo>
                <a:cubicBezTo>
                  <a:pt x="6839579" y="582041"/>
                  <a:pt x="6816846" y="590550"/>
                  <a:pt x="6791954" y="590550"/>
                </a:cubicBezTo>
                <a:cubicBezTo>
                  <a:pt x="6752329" y="590550"/>
                  <a:pt x="6712960" y="564896"/>
                  <a:pt x="6673844" y="513588"/>
                </a:cubicBezTo>
                <a:lnTo>
                  <a:pt x="6615932" y="438150"/>
                </a:lnTo>
                <a:lnTo>
                  <a:pt x="6597644" y="417576"/>
                </a:lnTo>
                <a:cubicBezTo>
                  <a:pt x="6593580" y="413512"/>
                  <a:pt x="6591548" y="408178"/>
                  <a:pt x="6591548" y="401574"/>
                </a:cubicBezTo>
                <a:cubicBezTo>
                  <a:pt x="6591548" y="384302"/>
                  <a:pt x="6604375" y="373507"/>
                  <a:pt x="6630029" y="369189"/>
                </a:cubicBezTo>
                <a:cubicBezTo>
                  <a:pt x="6655682" y="364871"/>
                  <a:pt x="6683877" y="354584"/>
                  <a:pt x="6714611" y="338328"/>
                </a:cubicBezTo>
                <a:cubicBezTo>
                  <a:pt x="6745345" y="322072"/>
                  <a:pt x="6760711" y="302260"/>
                  <a:pt x="6760711" y="278892"/>
                </a:cubicBezTo>
                <a:cubicBezTo>
                  <a:pt x="6760711" y="271780"/>
                  <a:pt x="6758552" y="265684"/>
                  <a:pt x="6754235" y="260604"/>
                </a:cubicBezTo>
                <a:cubicBezTo>
                  <a:pt x="6749917" y="255524"/>
                  <a:pt x="6743693" y="252984"/>
                  <a:pt x="6735566" y="252984"/>
                </a:cubicBezTo>
                <a:cubicBezTo>
                  <a:pt x="6711182" y="252984"/>
                  <a:pt x="6686036" y="262509"/>
                  <a:pt x="6660128" y="281559"/>
                </a:cubicBezTo>
                <a:cubicBezTo>
                  <a:pt x="6634220" y="300609"/>
                  <a:pt x="6606788" y="328422"/>
                  <a:pt x="6577832" y="364998"/>
                </a:cubicBezTo>
                <a:lnTo>
                  <a:pt x="6569450" y="460248"/>
                </a:lnTo>
                <a:cubicBezTo>
                  <a:pt x="6563354" y="515620"/>
                  <a:pt x="6558909" y="546735"/>
                  <a:pt x="6556115" y="553593"/>
                </a:cubicBezTo>
                <a:cubicBezTo>
                  <a:pt x="6553321" y="560451"/>
                  <a:pt x="6545828" y="566674"/>
                  <a:pt x="6533636" y="572262"/>
                </a:cubicBezTo>
                <a:cubicBezTo>
                  <a:pt x="6521444" y="577850"/>
                  <a:pt x="6508490" y="580644"/>
                  <a:pt x="6494774" y="580644"/>
                </a:cubicBezTo>
                <a:cubicBezTo>
                  <a:pt x="6482074" y="580644"/>
                  <a:pt x="6471152" y="578104"/>
                  <a:pt x="6462008" y="573024"/>
                </a:cubicBezTo>
                <a:cubicBezTo>
                  <a:pt x="6452864" y="567944"/>
                  <a:pt x="6448292" y="559562"/>
                  <a:pt x="6448292" y="547878"/>
                </a:cubicBezTo>
                <a:cubicBezTo>
                  <a:pt x="6448292" y="539242"/>
                  <a:pt x="6449308" y="529844"/>
                  <a:pt x="6451340" y="519684"/>
                </a:cubicBezTo>
                <a:lnTo>
                  <a:pt x="6456674" y="486918"/>
                </a:lnTo>
                <a:cubicBezTo>
                  <a:pt x="6461245" y="456438"/>
                  <a:pt x="6465182" y="421259"/>
                  <a:pt x="6468485" y="381381"/>
                </a:cubicBezTo>
                <a:cubicBezTo>
                  <a:pt x="6471787" y="341503"/>
                  <a:pt x="6473438" y="301498"/>
                  <a:pt x="6473438" y="261366"/>
                </a:cubicBezTo>
                <a:cubicBezTo>
                  <a:pt x="6473438" y="224282"/>
                  <a:pt x="6472676" y="189611"/>
                  <a:pt x="6471152" y="157353"/>
                </a:cubicBezTo>
                <a:cubicBezTo>
                  <a:pt x="6469628" y="125095"/>
                  <a:pt x="6467596" y="88646"/>
                  <a:pt x="6465056" y="48006"/>
                </a:cubicBezTo>
                <a:cubicBezTo>
                  <a:pt x="6465056" y="34798"/>
                  <a:pt x="6471914" y="24384"/>
                  <a:pt x="6485629" y="16764"/>
                </a:cubicBezTo>
                <a:cubicBezTo>
                  <a:pt x="6499345" y="9144"/>
                  <a:pt x="6515602" y="5334"/>
                  <a:pt x="6534398" y="5334"/>
                </a:cubicBezTo>
                <a:close/>
                <a:moveTo>
                  <a:pt x="7074656" y="0"/>
                </a:moveTo>
                <a:cubicBezTo>
                  <a:pt x="7088880" y="0"/>
                  <a:pt x="7103231" y="5080"/>
                  <a:pt x="7117709" y="15240"/>
                </a:cubicBezTo>
                <a:cubicBezTo>
                  <a:pt x="7132186" y="25400"/>
                  <a:pt x="7139426" y="38862"/>
                  <a:pt x="7139426" y="55626"/>
                </a:cubicBezTo>
                <a:cubicBezTo>
                  <a:pt x="7139426" y="75438"/>
                  <a:pt x="7131806" y="90805"/>
                  <a:pt x="7116566" y="101727"/>
                </a:cubicBezTo>
                <a:cubicBezTo>
                  <a:pt x="7101326" y="112649"/>
                  <a:pt x="7081006" y="118110"/>
                  <a:pt x="7055606" y="118110"/>
                </a:cubicBezTo>
                <a:cubicBezTo>
                  <a:pt x="7037825" y="118110"/>
                  <a:pt x="7024618" y="112141"/>
                  <a:pt x="7015982" y="100203"/>
                </a:cubicBezTo>
                <a:cubicBezTo>
                  <a:pt x="7007346" y="88265"/>
                  <a:pt x="7003028" y="73914"/>
                  <a:pt x="7003028" y="57150"/>
                </a:cubicBezTo>
                <a:cubicBezTo>
                  <a:pt x="7003028" y="41402"/>
                  <a:pt x="7010775" y="27940"/>
                  <a:pt x="7026269" y="16764"/>
                </a:cubicBezTo>
                <a:cubicBezTo>
                  <a:pt x="7041763" y="5588"/>
                  <a:pt x="7057892" y="0"/>
                  <a:pt x="7074656" y="0"/>
                </a:cubicBezTo>
                <a:close/>
                <a:moveTo>
                  <a:pt x="3188456" y="0"/>
                </a:moveTo>
                <a:cubicBezTo>
                  <a:pt x="3202680" y="0"/>
                  <a:pt x="3217031" y="5080"/>
                  <a:pt x="3231509" y="15240"/>
                </a:cubicBezTo>
                <a:cubicBezTo>
                  <a:pt x="3245987" y="25400"/>
                  <a:pt x="3253226" y="38862"/>
                  <a:pt x="3253226" y="55626"/>
                </a:cubicBezTo>
                <a:cubicBezTo>
                  <a:pt x="3253226" y="75438"/>
                  <a:pt x="3245606" y="90805"/>
                  <a:pt x="3230366" y="101727"/>
                </a:cubicBezTo>
                <a:cubicBezTo>
                  <a:pt x="3215126" y="112649"/>
                  <a:pt x="3194806" y="118110"/>
                  <a:pt x="3169406" y="118110"/>
                </a:cubicBezTo>
                <a:cubicBezTo>
                  <a:pt x="3151626" y="118110"/>
                  <a:pt x="3138418" y="112141"/>
                  <a:pt x="3129782" y="100203"/>
                </a:cubicBezTo>
                <a:cubicBezTo>
                  <a:pt x="3121146" y="88265"/>
                  <a:pt x="3116828" y="73914"/>
                  <a:pt x="3116828" y="57150"/>
                </a:cubicBezTo>
                <a:cubicBezTo>
                  <a:pt x="3116828" y="41402"/>
                  <a:pt x="3124575" y="27940"/>
                  <a:pt x="3140069" y="16764"/>
                </a:cubicBezTo>
                <a:cubicBezTo>
                  <a:pt x="3155563" y="5588"/>
                  <a:pt x="3171692" y="0"/>
                  <a:pt x="3188456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AED778-397C-4E2F-95DB-38705304FB6E}"/>
              </a:ext>
            </a:extLst>
          </p:cNvPr>
          <p:cNvSpPr txBox="1"/>
          <p:nvPr/>
        </p:nvSpPr>
        <p:spPr>
          <a:xfrm>
            <a:off x="5802703" y="828136"/>
            <a:ext cx="547489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volini"/>
                <a:cs typeface="Calibri"/>
              </a:rPr>
              <a:t>  </a:t>
            </a:r>
            <a:r>
              <a:rPr lang="en-US" b="1">
                <a:latin typeface="Cavolini"/>
                <a:cs typeface="Calibri"/>
              </a:rPr>
              <a:t> Various steps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Cavolin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volini"/>
                <a:cs typeface="Calibri"/>
              </a:rPr>
              <a:t> Creating Hardware Device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Cavolin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volini"/>
                <a:cs typeface="Calibri"/>
              </a:rPr>
              <a:t> Coding The Hardware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Cavolin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volini"/>
                <a:cs typeface="Calibri"/>
              </a:rPr>
              <a:t> Creating and Managing Firebase </a:t>
            </a:r>
          </a:p>
          <a:p>
            <a:endParaRPr lang="en-US">
              <a:latin typeface="Cavolin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volini"/>
                <a:cs typeface="Calibri"/>
              </a:rPr>
              <a:t> Developing user Interface (Ionic App)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Cavolin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Cavolin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3DF61-8F16-4871-A393-615D9F2C5CE8}"/>
              </a:ext>
            </a:extLst>
          </p:cNvPr>
          <p:cNvSpPr txBox="1"/>
          <p:nvPr/>
        </p:nvSpPr>
        <p:spPr>
          <a:xfrm>
            <a:off x="736122" y="3424687"/>
            <a:ext cx="530236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volini"/>
                <a:cs typeface="Calibri"/>
              </a:rPr>
              <a:t>  </a:t>
            </a:r>
            <a:r>
              <a:rPr lang="en-US" b="1">
                <a:latin typeface="Cavolini"/>
                <a:cs typeface="Calibri"/>
              </a:rPr>
              <a:t> Programming Languages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Cavolin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volini"/>
                <a:cs typeface="Calibri"/>
              </a:rPr>
              <a:t> Python 3 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Cavolin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volini"/>
                <a:cs typeface="Calibri"/>
              </a:rPr>
              <a:t> Arduino Programming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Cavolini"/>
              <a:cs typeface="Calibri"/>
            </a:endParaRPr>
          </a:p>
          <a:p>
            <a:endParaRPr lang="en-US">
              <a:latin typeface="Cavolin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747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A3B30-EF6C-40D9-9FDF-419009B4D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1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9D8889-1E4A-45E8-8587-B8DCBDF59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251" y="4436974"/>
            <a:ext cx="4193785" cy="247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0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EFF21F-492F-4E6D-942B-EB0324785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35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6">
            <a:extLst>
              <a:ext uri="{FF2B5EF4-FFF2-40B4-BE49-F238E27FC236}">
                <a16:creationId xmlns:a16="http://schemas.microsoft.com/office/drawing/2014/main" id="{634E5E7C-1976-4C3E-A934-9425D4F2B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8">
            <a:extLst>
              <a:ext uri="{FF2B5EF4-FFF2-40B4-BE49-F238E27FC236}">
                <a16:creationId xmlns:a16="http://schemas.microsoft.com/office/drawing/2014/main" id="{78D323F3-5366-46A1-A430-A21785CAC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E8E0A-B4A2-41B1-BE65-ED69A7669D3E}"/>
              </a:ext>
            </a:extLst>
          </p:cNvPr>
          <p:cNvSpPr txBox="1"/>
          <p:nvPr/>
        </p:nvSpPr>
        <p:spPr>
          <a:xfrm>
            <a:off x="2103120" y="4727448"/>
            <a:ext cx="7982712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Problem…..!!!</a:t>
            </a:r>
          </a:p>
        </p:txBody>
      </p:sp>
      <p:sp>
        <p:nvSpPr>
          <p:cNvPr id="26" name="Rectangle: Rounded Corners 30">
            <a:extLst>
              <a:ext uri="{FF2B5EF4-FFF2-40B4-BE49-F238E27FC236}">
                <a16:creationId xmlns:a16="http://schemas.microsoft.com/office/drawing/2014/main" id="{F94368A0-A606-4A85-99C2-5DEC95FCC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2" name="Picture 2" descr="A picture containing indoor, road, sitting, table&#10;&#10;Description generated with very high confidence">
            <a:extLst>
              <a:ext uri="{FF2B5EF4-FFF2-40B4-BE49-F238E27FC236}">
                <a16:creationId xmlns:a16="http://schemas.microsoft.com/office/drawing/2014/main" id="{99CFCB14-012D-44D7-8230-C3777CDED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26" r="18085" b="-1"/>
          <a:stretch/>
        </p:blipFill>
        <p:spPr>
          <a:xfrm>
            <a:off x="20" y="10"/>
            <a:ext cx="5989300" cy="4426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71ADD0-67AC-4884-9B46-63EB9EE64E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0" r="17355" b="1"/>
          <a:stretch/>
        </p:blipFill>
        <p:spPr>
          <a:xfrm>
            <a:off x="6202680" y="10"/>
            <a:ext cx="5989320" cy="44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8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E3EBFAD-D0B4-4D92-8246-24D81271364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8ED76A-AC60-4A38-B689-0989E425190F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014FF6A-67C2-4BC5-8D4A-C02B118E3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C80969-8307-4178-B7DB-E681E77C0915}"/>
                  </a:ext>
                </a:extLst>
              </p:cNvPr>
              <p:cNvSpPr/>
              <p:nvPr/>
            </p:nvSpPr>
            <p:spPr>
              <a:xfrm>
                <a:off x="11353800" y="130629"/>
                <a:ext cx="664029" cy="66765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5A576A5-DCFA-456F-87F2-15DF5A5035EC}"/>
                  </a:ext>
                </a:extLst>
              </p:cNvPr>
              <p:cNvSpPr/>
              <p:nvPr/>
            </p:nvSpPr>
            <p:spPr>
              <a:xfrm>
                <a:off x="4655457" y="6311900"/>
                <a:ext cx="2645229" cy="33382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A46997-C2BE-4FB3-ACED-C2F47E155AB4}"/>
                </a:ext>
              </a:extLst>
            </p:cNvPr>
            <p:cNvSpPr/>
            <p:nvPr/>
          </p:nvSpPr>
          <p:spPr>
            <a:xfrm>
              <a:off x="7105650" y="2838450"/>
              <a:ext cx="4248150" cy="1638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D71AA1-A4CB-401D-A355-86AA61A5D7BF}"/>
              </a:ext>
            </a:extLst>
          </p:cNvPr>
          <p:cNvSpPr txBox="1"/>
          <p:nvPr/>
        </p:nvSpPr>
        <p:spPr>
          <a:xfrm>
            <a:off x="7024779" y="3114137"/>
            <a:ext cx="402278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Save Time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Save Fuel</a:t>
            </a:r>
          </a:p>
          <a:p>
            <a:pPr marL="285750" indent="-285750">
              <a:buFont typeface="Arial"/>
              <a:buChar char="•"/>
            </a:pPr>
            <a:endParaRPr lang="en-US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Reducing Stress</a:t>
            </a:r>
          </a:p>
          <a:p>
            <a:pPr marL="285750" indent="-285750">
              <a:buFont typeface="Arial"/>
              <a:buChar char="•"/>
            </a:pPr>
            <a:endParaRPr lang="en-US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Easy Process</a:t>
            </a:r>
            <a:endParaRPr lang="en-US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No Human Intervantion</a:t>
            </a:r>
            <a:endParaRPr lang="en-US" b="1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890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426E4B-6356-4A01-AA7E-92BA337A60D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180D76-16E4-440E-9E32-1A78B3EF08C2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40BB5DA-3D39-4036-958B-1B15CC4E8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589526E-62E7-478A-ADC2-2EC51788FC5F}"/>
                  </a:ext>
                </a:extLst>
              </p:cNvPr>
              <p:cNvSpPr/>
              <p:nvPr/>
            </p:nvSpPr>
            <p:spPr>
              <a:xfrm>
                <a:off x="11353800" y="230188"/>
                <a:ext cx="628650" cy="6270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82A1DA-2176-418A-A944-44DD2D9F8E66}"/>
                  </a:ext>
                </a:extLst>
              </p:cNvPr>
              <p:cNvSpPr/>
              <p:nvPr/>
            </p:nvSpPr>
            <p:spPr>
              <a:xfrm>
                <a:off x="6705600" y="3181350"/>
                <a:ext cx="4305300" cy="17716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D8BD02-85BC-49FC-9B58-080E0B7B4F26}"/>
                </a:ext>
              </a:extLst>
            </p:cNvPr>
            <p:cNvSpPr/>
            <p:nvPr/>
          </p:nvSpPr>
          <p:spPr>
            <a:xfrm>
              <a:off x="4514850" y="6324600"/>
              <a:ext cx="2781300" cy="3619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4200DFE-FE9F-4BF4-A44C-19A0BC1508CE}"/>
              </a:ext>
            </a:extLst>
          </p:cNvPr>
          <p:cNvSpPr txBox="1"/>
          <p:nvPr/>
        </p:nvSpPr>
        <p:spPr>
          <a:xfrm>
            <a:off x="6377798" y="2840968"/>
            <a:ext cx="4022783" cy="464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cs typeface="Calibri"/>
              </a:rPr>
              <a:t>Step 1. Creating an hardware Design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E10DB0-F172-4423-BB67-BBF3222B1555}"/>
              </a:ext>
            </a:extLst>
          </p:cNvPr>
          <p:cNvSpPr txBox="1"/>
          <p:nvPr/>
        </p:nvSpPr>
        <p:spPr>
          <a:xfrm>
            <a:off x="6377796" y="3301042"/>
            <a:ext cx="42240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Segoe UI"/>
              </a:rPr>
              <a:t>Step 2. Creating Circuit Design</a:t>
            </a:r>
            <a:r>
              <a:rPr lang="en-US">
                <a:cs typeface="Segoe UI"/>
              </a:rPr>
              <a:t>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9E765-4A41-40D9-9AC9-63A05851F439}"/>
              </a:ext>
            </a:extLst>
          </p:cNvPr>
          <p:cNvSpPr txBox="1"/>
          <p:nvPr/>
        </p:nvSpPr>
        <p:spPr>
          <a:xfrm>
            <a:off x="6377796" y="3660475"/>
            <a:ext cx="41090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Segoe UI"/>
              </a:rPr>
              <a:t>Step 3. Connecting Sensors/Actuators </a:t>
            </a:r>
            <a:r>
              <a:rPr lang="en-US">
                <a:cs typeface="Segoe UI"/>
              </a:rPr>
              <a:t>​​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9CD7DE-C4AA-4812-8E5B-0CCCD8AE5892}"/>
              </a:ext>
            </a:extLst>
          </p:cNvPr>
          <p:cNvSpPr txBox="1"/>
          <p:nvPr/>
        </p:nvSpPr>
        <p:spPr>
          <a:xfrm>
            <a:off x="6377796" y="4019909"/>
            <a:ext cx="39652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Segoe UI"/>
              </a:rPr>
              <a:t>Step 4. Coding the Development board</a:t>
            </a:r>
            <a:r>
              <a:rPr lang="en-US">
                <a:cs typeface="Segoe UI"/>
              </a:rPr>
              <a:t>​​​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F87040-1166-4D61-81F9-6E29D1248A9D}"/>
              </a:ext>
            </a:extLst>
          </p:cNvPr>
          <p:cNvSpPr txBox="1"/>
          <p:nvPr/>
        </p:nvSpPr>
        <p:spPr>
          <a:xfrm>
            <a:off x="6377796" y="4379343"/>
            <a:ext cx="41090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Segoe UI"/>
              </a:rPr>
              <a:t>Step 5. Creating and managing Database</a:t>
            </a:r>
            <a:r>
              <a:rPr lang="en-US">
                <a:cs typeface="Segoe UI"/>
              </a:rPr>
              <a:t>​​​​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84BE4-365E-43C3-ADFC-BAE2CA740CE3}"/>
              </a:ext>
            </a:extLst>
          </p:cNvPr>
          <p:cNvSpPr txBox="1"/>
          <p:nvPr/>
        </p:nvSpPr>
        <p:spPr>
          <a:xfrm>
            <a:off x="6377796" y="4738777"/>
            <a:ext cx="3562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Segoe UI"/>
              </a:rPr>
              <a:t>Step 6. Application Development</a:t>
            </a:r>
            <a:r>
              <a:rPr lang="en-US">
                <a:cs typeface="Segoe UI"/>
              </a:rPr>
              <a:t>​​​​​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F043B-8252-4991-BAC7-65ECCBC8095E}"/>
              </a:ext>
            </a:extLst>
          </p:cNvPr>
          <p:cNvSpPr txBox="1"/>
          <p:nvPr/>
        </p:nvSpPr>
        <p:spPr>
          <a:xfrm>
            <a:off x="6377796" y="5055079"/>
            <a:ext cx="40227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Step 7. Testing and Implementation</a:t>
            </a:r>
            <a:r>
              <a:rPr lang="en-US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9212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7EBC1-0F13-441F-82E1-DEBCBBAA8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1887C-3E22-4370-957A-87A739C99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93CFE-1B43-4D16-AD1A-33E59AA55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1010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C3B5387-8D0B-4AFF-B3D6-CF3574B05DEE}"/>
              </a:ext>
            </a:extLst>
          </p:cNvPr>
          <p:cNvGrpSpPr/>
          <p:nvPr/>
        </p:nvGrpSpPr>
        <p:grpSpPr>
          <a:xfrm>
            <a:off x="-4127" y="0"/>
            <a:ext cx="12200256" cy="6858000"/>
            <a:chOff x="-4127" y="0"/>
            <a:chExt cx="12200256" cy="6858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F62A07D-E0F2-408D-89BF-6E97484297BF}"/>
                </a:ext>
              </a:extLst>
            </p:cNvPr>
            <p:cNvGrpSpPr/>
            <p:nvPr/>
          </p:nvGrpSpPr>
          <p:grpSpPr>
            <a:xfrm rot="10800000">
              <a:off x="4129" y="3427297"/>
              <a:ext cx="12192000" cy="1790700"/>
              <a:chOff x="152400" y="5219700"/>
              <a:chExt cx="12192000" cy="1790700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46A9A1D-AE21-469A-8F98-6BDAF6C45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5219700"/>
                <a:ext cx="2795074" cy="17907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42C0229C-7B3E-4DF3-86D3-B23DE823A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7474" y="5219700"/>
                <a:ext cx="3300926" cy="179070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8A1DD442-17E5-4773-80EB-B62CE8AF7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400" y="5219700"/>
                <a:ext cx="3171330" cy="17907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28838E77-B497-4BBF-BA15-D46FE3E05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9730" y="5219700"/>
                <a:ext cx="2924670" cy="1790700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B546EC4-ADF2-4DB4-A17C-150CB615D6B1}"/>
                </a:ext>
              </a:extLst>
            </p:cNvPr>
            <p:cNvGrpSpPr/>
            <p:nvPr/>
          </p:nvGrpSpPr>
          <p:grpSpPr>
            <a:xfrm rot="10800000">
              <a:off x="-1411" y="2081884"/>
              <a:ext cx="12192000" cy="1790700"/>
              <a:chOff x="152400" y="5219700"/>
              <a:chExt cx="12192000" cy="17907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7C9662B-A424-4499-9D11-A9764C346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5219700"/>
                <a:ext cx="2795074" cy="17907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C79C360-53B3-4034-8C17-4CBB47297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7474" y="5219700"/>
                <a:ext cx="3300926" cy="17907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E16AA19-B8E7-4DD5-9DA9-35D58A508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400" y="5219700"/>
                <a:ext cx="3171330" cy="17907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DD0A993-9142-44C9-BA9B-5FAD50230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9730" y="5219700"/>
                <a:ext cx="2924670" cy="17907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675B5-7A60-4949-A54D-9E92A71FC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67300"/>
              <a:ext cx="2795074" cy="1790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BB5DC6-C684-4596-90F0-E38B80389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5074" y="5067300"/>
              <a:ext cx="3300926" cy="1790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5D9E07-EDE1-47FB-8183-102B54D3B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067300"/>
              <a:ext cx="3171330" cy="17907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DD21FFD-605A-4E08-9C6F-2A68A79D7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7330" y="5067300"/>
              <a:ext cx="2924670" cy="17907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0102544-B342-462F-818F-44750B138862}"/>
                </a:ext>
              </a:extLst>
            </p:cNvPr>
            <p:cNvGrpSpPr/>
            <p:nvPr/>
          </p:nvGrpSpPr>
          <p:grpSpPr>
            <a:xfrm rot="10800000">
              <a:off x="4129" y="742949"/>
              <a:ext cx="12192000" cy="1790700"/>
              <a:chOff x="152400" y="5219700"/>
              <a:chExt cx="12192000" cy="179070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EC3453F-5F48-43C4-9674-0845C5ED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5219700"/>
                <a:ext cx="2795074" cy="17907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8E157DF-B947-4620-BB7F-792D38A91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7474" y="5219700"/>
                <a:ext cx="3300926" cy="17907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470FEC8-5008-4C5C-B677-8DECA34FC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400" y="5219700"/>
                <a:ext cx="3171330" cy="17907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3FCE57D-A9F3-428F-9CF6-7DDE2A440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9730" y="5219700"/>
                <a:ext cx="2924670" cy="17907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DA62D12-D876-43F4-87E0-DA05FFDB1EFD}"/>
                </a:ext>
              </a:extLst>
            </p:cNvPr>
            <p:cNvGrpSpPr/>
            <p:nvPr/>
          </p:nvGrpSpPr>
          <p:grpSpPr>
            <a:xfrm rot="10800000">
              <a:off x="-4127" y="0"/>
              <a:ext cx="12192000" cy="1790700"/>
              <a:chOff x="152400" y="5219700"/>
              <a:chExt cx="12192000" cy="17907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CEC0F20-49AB-4107-B721-85EC90B1C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5219700"/>
                <a:ext cx="2795074" cy="17907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4066E25-7CCA-4633-8379-692F87646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7474" y="5219700"/>
                <a:ext cx="3300926" cy="17907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7BC5AAC-FCAF-492D-A8C1-E4481D108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400" y="5219700"/>
                <a:ext cx="3171330" cy="17907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C22B850-7965-4A15-A244-5EFA4F4E0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9730" y="5219700"/>
                <a:ext cx="2924670" cy="1790700"/>
              </a:xfrm>
              <a:prstGeom prst="rect">
                <a:avLst/>
              </a:prstGeom>
            </p:spPr>
          </p:pic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BFE0327-49D7-4330-BF58-47B2AEC79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3" y="1253331"/>
            <a:ext cx="12183746" cy="43513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9A7DA8-1EC9-4BA8-8817-A1BD45FC39C9}"/>
              </a:ext>
            </a:extLst>
          </p:cNvPr>
          <p:cNvSpPr txBox="1"/>
          <p:nvPr/>
        </p:nvSpPr>
        <p:spPr>
          <a:xfrm>
            <a:off x="278868" y="3759462"/>
            <a:ext cx="4513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>
                <a:solidFill>
                  <a:schemeClr val="bg2">
                    <a:lumMod val="25000"/>
                  </a:schemeClr>
                </a:solidFill>
                <a:latin typeface="Verdana Pro Cond SemiBold" panose="020B0604020202020204" pitchFamily="34" charset="0"/>
              </a:rPr>
              <a:t>Features</a:t>
            </a:r>
            <a:endParaRPr lang="en-MY" sz="4800">
              <a:solidFill>
                <a:schemeClr val="bg2">
                  <a:lumMod val="25000"/>
                </a:schemeClr>
              </a:solidFill>
              <a:latin typeface="Verdana Pro Cond SemiBol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95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170</Words>
  <Application>Microsoft Office PowerPoint</Application>
  <PresentationFormat>Widescreen</PresentationFormat>
  <Paragraphs>61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Abadi</vt:lpstr>
      <vt:lpstr>Arial</vt:lpstr>
      <vt:lpstr>Avenir Next LT Pro</vt:lpstr>
      <vt:lpstr>Calibri</vt:lpstr>
      <vt:lpstr>Calibri Light</vt:lpstr>
      <vt:lpstr>Cavolini</vt:lpstr>
      <vt:lpstr>Comic Sans MS</vt:lpstr>
      <vt:lpstr>Verdana Pro Cond SemiBold</vt:lpstr>
      <vt:lpstr>Office Theme</vt:lpstr>
      <vt:lpstr>PowerPoint Presentation</vt:lpstr>
      <vt:lpstr>Cinch parkin'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Cinch parkin'</dc:title>
  <dc:creator>rishabh sony</dc:creator>
  <cp:lastModifiedBy>Rishabh soni</cp:lastModifiedBy>
  <cp:revision>379</cp:revision>
  <dcterms:created xsi:type="dcterms:W3CDTF">2019-12-09T08:22:34Z</dcterms:created>
  <dcterms:modified xsi:type="dcterms:W3CDTF">2020-12-13T10:20:36Z</dcterms:modified>
</cp:coreProperties>
</file>